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3"/>
  </p:notesMasterIdLst>
  <p:handoutMasterIdLst>
    <p:handoutMasterId r:id="rId54"/>
  </p:handoutMasterIdLst>
  <p:sldIdLst>
    <p:sldId id="327" r:id="rId2"/>
    <p:sldId id="330" r:id="rId3"/>
    <p:sldId id="331" r:id="rId4"/>
    <p:sldId id="332" r:id="rId5"/>
    <p:sldId id="298" r:id="rId6"/>
    <p:sldId id="262" r:id="rId7"/>
    <p:sldId id="263" r:id="rId8"/>
    <p:sldId id="299" r:id="rId9"/>
    <p:sldId id="302" r:id="rId10"/>
    <p:sldId id="264" r:id="rId11"/>
    <p:sldId id="266" r:id="rId12"/>
    <p:sldId id="265" r:id="rId13"/>
    <p:sldId id="333" r:id="rId14"/>
    <p:sldId id="276" r:id="rId15"/>
    <p:sldId id="334" r:id="rId16"/>
    <p:sldId id="303" r:id="rId17"/>
    <p:sldId id="293" r:id="rId18"/>
    <p:sldId id="335" r:id="rId19"/>
    <p:sldId id="336"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8E75C4-7CDB-438A-8AAA-765B3922CA45}" v="93" dt="2024-05-25T01:00:50.1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28"/>
    <p:restoredTop sz="85169"/>
  </p:normalViewPr>
  <p:slideViewPr>
    <p:cSldViewPr snapToGrid="0" snapToObjects="1">
      <p:cViewPr varScale="1">
        <p:scale>
          <a:sx n="70" d="100"/>
          <a:sy n="70" d="100"/>
        </p:scale>
        <p:origin x="1440"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sir Arslan Cheema" userId="1b688b5f99937070" providerId="LiveId" clId="{F88E75C4-7CDB-438A-8AAA-765B3922CA45}"/>
    <pc:docChg chg="undo redo custSel addSld modSld">
      <pc:chgData name="Nasir Arslan Cheema" userId="1b688b5f99937070" providerId="LiveId" clId="{F88E75C4-7CDB-438A-8AAA-765B3922CA45}" dt="2024-05-25T01:55:53.836" v="4143" actId="20577"/>
      <pc:docMkLst>
        <pc:docMk/>
      </pc:docMkLst>
      <pc:sldChg chg="modSp mod">
        <pc:chgData name="Nasir Arslan Cheema" userId="1b688b5f99937070" providerId="LiveId" clId="{F88E75C4-7CDB-438A-8AAA-765B3922CA45}" dt="2024-05-25T01:47:58.447" v="3929" actId="33524"/>
        <pc:sldMkLst>
          <pc:docMk/>
          <pc:sldMk cId="0" sldId="262"/>
        </pc:sldMkLst>
        <pc:spChg chg="mod">
          <ac:chgData name="Nasir Arslan Cheema" userId="1b688b5f99937070" providerId="LiveId" clId="{F88E75C4-7CDB-438A-8AAA-765B3922CA45}" dt="2024-05-25T01:47:58.447" v="3929" actId="33524"/>
          <ac:spMkLst>
            <pc:docMk/>
            <pc:sldMk cId="0" sldId="262"/>
            <ac:spMk id="7" creationId="{00000000-0000-0000-0000-000000000000}"/>
          </ac:spMkLst>
        </pc:spChg>
      </pc:sldChg>
      <pc:sldChg chg="modSp mod">
        <pc:chgData name="Nasir Arslan Cheema" userId="1b688b5f99937070" providerId="LiveId" clId="{F88E75C4-7CDB-438A-8AAA-765B3922CA45}" dt="2024-05-22T22:36:28.026" v="31" actId="20577"/>
        <pc:sldMkLst>
          <pc:docMk/>
          <pc:sldMk cId="0" sldId="263"/>
        </pc:sldMkLst>
        <pc:spChg chg="mod">
          <ac:chgData name="Nasir Arslan Cheema" userId="1b688b5f99937070" providerId="LiveId" clId="{F88E75C4-7CDB-438A-8AAA-765B3922CA45}" dt="2024-05-22T22:36:28.026" v="31" actId="20577"/>
          <ac:spMkLst>
            <pc:docMk/>
            <pc:sldMk cId="0" sldId="263"/>
            <ac:spMk id="5" creationId="{00000000-0000-0000-0000-000000000000}"/>
          </ac:spMkLst>
        </pc:spChg>
      </pc:sldChg>
      <pc:sldChg chg="addSp modSp mod">
        <pc:chgData name="Nasir Arslan Cheema" userId="1b688b5f99937070" providerId="LiveId" clId="{F88E75C4-7CDB-438A-8AAA-765B3922CA45}" dt="2024-05-22T23:05:27.515" v="159" actId="14100"/>
        <pc:sldMkLst>
          <pc:docMk/>
          <pc:sldMk cId="0" sldId="264"/>
        </pc:sldMkLst>
        <pc:spChg chg="add">
          <ac:chgData name="Nasir Arslan Cheema" userId="1b688b5f99937070" providerId="LiveId" clId="{F88E75C4-7CDB-438A-8AAA-765B3922CA45}" dt="2024-05-22T23:01:35.827" v="131"/>
          <ac:spMkLst>
            <pc:docMk/>
            <pc:sldMk cId="0" sldId="264"/>
            <ac:spMk id="2" creationId="{68C70F52-66D4-90D0-10CC-31A10D24084D}"/>
          </ac:spMkLst>
        </pc:spChg>
        <pc:spChg chg="add">
          <ac:chgData name="Nasir Arslan Cheema" userId="1b688b5f99937070" providerId="LiveId" clId="{F88E75C4-7CDB-438A-8AAA-765B3922CA45}" dt="2024-05-22T23:01:35.827" v="131"/>
          <ac:spMkLst>
            <pc:docMk/>
            <pc:sldMk cId="0" sldId="264"/>
            <ac:spMk id="3" creationId="{B1B43E46-99A7-F33C-81CB-40FC862A223F}"/>
          </ac:spMkLst>
        </pc:spChg>
        <pc:spChg chg="mod">
          <ac:chgData name="Nasir Arslan Cheema" userId="1b688b5f99937070" providerId="LiveId" clId="{F88E75C4-7CDB-438A-8AAA-765B3922CA45}" dt="2024-05-22T23:05:27.515" v="159" actId="14100"/>
          <ac:spMkLst>
            <pc:docMk/>
            <pc:sldMk cId="0" sldId="264"/>
            <ac:spMk id="5" creationId="{00000000-0000-0000-0000-000000000000}"/>
          </ac:spMkLst>
        </pc:spChg>
        <pc:spChg chg="add">
          <ac:chgData name="Nasir Arslan Cheema" userId="1b688b5f99937070" providerId="LiveId" clId="{F88E75C4-7CDB-438A-8AAA-765B3922CA45}" dt="2024-05-22T23:01:35.827" v="131"/>
          <ac:spMkLst>
            <pc:docMk/>
            <pc:sldMk cId="0" sldId="264"/>
            <ac:spMk id="6" creationId="{6B34CDDF-7CE1-177B-2C84-0A5A4EDDF370}"/>
          </ac:spMkLst>
        </pc:spChg>
        <pc:spChg chg="add mod">
          <ac:chgData name="Nasir Arslan Cheema" userId="1b688b5f99937070" providerId="LiveId" clId="{F88E75C4-7CDB-438A-8AAA-765B3922CA45}" dt="2024-05-22T23:02:04.598" v="136" actId="1076"/>
          <ac:spMkLst>
            <pc:docMk/>
            <pc:sldMk cId="0" sldId="264"/>
            <ac:spMk id="7" creationId="{7377C7F7-3039-5E77-A562-EE2921D0A7D1}"/>
          </ac:spMkLst>
        </pc:spChg>
        <pc:spChg chg="add">
          <ac:chgData name="Nasir Arslan Cheema" userId="1b688b5f99937070" providerId="LiveId" clId="{F88E75C4-7CDB-438A-8AAA-765B3922CA45}" dt="2024-05-22T23:01:49.040" v="134"/>
          <ac:spMkLst>
            <pc:docMk/>
            <pc:sldMk cId="0" sldId="264"/>
            <ac:spMk id="9" creationId="{F22AC5A6-F095-1A8D-EC48-1E7E9D6C431F}"/>
          </ac:spMkLst>
        </pc:spChg>
        <pc:spChg chg="add">
          <ac:chgData name="Nasir Arslan Cheema" userId="1b688b5f99937070" providerId="LiveId" clId="{F88E75C4-7CDB-438A-8AAA-765B3922CA45}" dt="2024-05-22T23:01:49.040" v="134"/>
          <ac:spMkLst>
            <pc:docMk/>
            <pc:sldMk cId="0" sldId="264"/>
            <ac:spMk id="10" creationId="{84B9CD40-D454-7531-6AF2-DEDB2DC4A1AF}"/>
          </ac:spMkLst>
        </pc:spChg>
        <pc:picChg chg="add mod">
          <ac:chgData name="Nasir Arslan Cheema" userId="1b688b5f99937070" providerId="LiveId" clId="{F88E75C4-7CDB-438A-8AAA-765B3922CA45}" dt="2024-05-22T23:04:52.764" v="156" actId="14100"/>
          <ac:picMkLst>
            <pc:docMk/>
            <pc:sldMk cId="0" sldId="264"/>
            <ac:picMk id="12" creationId="{EA2B47FF-50C3-1265-7921-8176FAD71361}"/>
          </ac:picMkLst>
        </pc:picChg>
      </pc:sldChg>
      <pc:sldChg chg="modSp mod">
        <pc:chgData name="Nasir Arslan Cheema" userId="1b688b5f99937070" providerId="LiveId" clId="{F88E75C4-7CDB-438A-8AAA-765B3922CA45}" dt="2024-05-22T23:24:44.660" v="442" actId="404"/>
        <pc:sldMkLst>
          <pc:docMk/>
          <pc:sldMk cId="0" sldId="265"/>
        </pc:sldMkLst>
        <pc:spChg chg="mod">
          <ac:chgData name="Nasir Arslan Cheema" userId="1b688b5f99937070" providerId="LiveId" clId="{F88E75C4-7CDB-438A-8AAA-765B3922CA45}" dt="2024-05-22T23:24:44.660" v="442" actId="404"/>
          <ac:spMkLst>
            <pc:docMk/>
            <pc:sldMk cId="0" sldId="265"/>
            <ac:spMk id="5" creationId="{00000000-0000-0000-0000-000000000000}"/>
          </ac:spMkLst>
        </pc:spChg>
      </pc:sldChg>
      <pc:sldChg chg="modSp mod">
        <pc:chgData name="Nasir Arslan Cheema" userId="1b688b5f99937070" providerId="LiveId" clId="{F88E75C4-7CDB-438A-8AAA-765B3922CA45}" dt="2024-05-22T23:14:40.713" v="322" actId="113"/>
        <pc:sldMkLst>
          <pc:docMk/>
          <pc:sldMk cId="0" sldId="266"/>
        </pc:sldMkLst>
        <pc:spChg chg="mod">
          <ac:chgData name="Nasir Arslan Cheema" userId="1b688b5f99937070" providerId="LiveId" clId="{F88E75C4-7CDB-438A-8AAA-765B3922CA45}" dt="2024-05-22T23:14:40.713" v="322" actId="113"/>
          <ac:spMkLst>
            <pc:docMk/>
            <pc:sldMk cId="0" sldId="266"/>
            <ac:spMk id="5" creationId="{00000000-0000-0000-0000-000000000000}"/>
          </ac:spMkLst>
        </pc:spChg>
      </pc:sldChg>
      <pc:sldChg chg="addSp delSp modSp mod setBg">
        <pc:chgData name="Nasir Arslan Cheema" userId="1b688b5f99937070" providerId="LiveId" clId="{F88E75C4-7CDB-438A-8AAA-765B3922CA45}" dt="2024-05-24T23:33:00.873" v="1125" actId="1076"/>
        <pc:sldMkLst>
          <pc:docMk/>
          <pc:sldMk cId="0" sldId="269"/>
        </pc:sldMkLst>
        <pc:spChg chg="mod ord">
          <ac:chgData name="Nasir Arslan Cheema" userId="1b688b5f99937070" providerId="LiveId" clId="{F88E75C4-7CDB-438A-8AAA-765B3922CA45}" dt="2024-05-24T23:33:00.873" v="1125" actId="1076"/>
          <ac:spMkLst>
            <pc:docMk/>
            <pc:sldMk cId="0" sldId="269"/>
            <ac:spMk id="3" creationId="{00000000-0000-0000-0000-000000000000}"/>
          </ac:spMkLst>
        </pc:spChg>
        <pc:spChg chg="mod">
          <ac:chgData name="Nasir Arslan Cheema" userId="1b688b5f99937070" providerId="LiveId" clId="{F88E75C4-7CDB-438A-8AAA-765B3922CA45}" dt="2024-05-24T23:29:55.302" v="1060" actId="26606"/>
          <ac:spMkLst>
            <pc:docMk/>
            <pc:sldMk cId="0" sldId="269"/>
            <ac:spMk id="4" creationId="{00000000-0000-0000-0000-000000000000}"/>
          </ac:spMkLst>
        </pc:spChg>
        <pc:spChg chg="mod ord">
          <ac:chgData name="Nasir Arslan Cheema" userId="1b688b5f99937070" providerId="LiveId" clId="{F88E75C4-7CDB-438A-8AAA-765B3922CA45}" dt="2024-05-24T23:29:55.302" v="1060" actId="26606"/>
          <ac:spMkLst>
            <pc:docMk/>
            <pc:sldMk cId="0" sldId="269"/>
            <ac:spMk id="5" creationId="{00000000-0000-0000-0000-000000000000}"/>
          </ac:spMkLst>
        </pc:spChg>
        <pc:spChg chg="add del">
          <ac:chgData name="Nasir Arslan Cheema" userId="1b688b5f99937070" providerId="LiveId" clId="{F88E75C4-7CDB-438A-8AAA-765B3922CA45}" dt="2024-05-24T23:29:55.302" v="1060" actId="26606"/>
          <ac:spMkLst>
            <pc:docMk/>
            <pc:sldMk cId="0" sldId="269"/>
            <ac:spMk id="11" creationId="{F13C74B1-5B17-4795-BED0-7140497B445A}"/>
          </ac:spMkLst>
        </pc:spChg>
        <pc:spChg chg="add del">
          <ac:chgData name="Nasir Arslan Cheema" userId="1b688b5f99937070" providerId="LiveId" clId="{F88E75C4-7CDB-438A-8AAA-765B3922CA45}" dt="2024-05-24T23:29:55.302" v="1060" actId="26606"/>
          <ac:spMkLst>
            <pc:docMk/>
            <pc:sldMk cId="0" sldId="269"/>
            <ac:spMk id="13" creationId="{D4974D33-8DC5-464E-8C6D-BE58F0669C17}"/>
          </ac:spMkLst>
        </pc:spChg>
        <pc:picChg chg="add mod">
          <ac:chgData name="Nasir Arslan Cheema" userId="1b688b5f99937070" providerId="LiveId" clId="{F88E75C4-7CDB-438A-8AAA-765B3922CA45}" dt="2024-05-24T23:29:55.302" v="1060" actId="26606"/>
          <ac:picMkLst>
            <pc:docMk/>
            <pc:sldMk cId="0" sldId="269"/>
            <ac:picMk id="6" creationId="{0AD4129C-CF4A-A175-0A10-EB345F965B31}"/>
          </ac:picMkLst>
        </pc:picChg>
      </pc:sldChg>
      <pc:sldChg chg="modSp mod">
        <pc:chgData name="Nasir Arslan Cheema" userId="1b688b5f99937070" providerId="LiveId" clId="{F88E75C4-7CDB-438A-8AAA-765B3922CA45}" dt="2024-05-25T01:55:18.088" v="4139" actId="113"/>
        <pc:sldMkLst>
          <pc:docMk/>
          <pc:sldMk cId="0" sldId="270"/>
        </pc:sldMkLst>
        <pc:spChg chg="mod">
          <ac:chgData name="Nasir Arslan Cheema" userId="1b688b5f99937070" providerId="LiveId" clId="{F88E75C4-7CDB-438A-8AAA-765B3922CA45}" dt="2024-05-25T01:55:18.088" v="4139" actId="113"/>
          <ac:spMkLst>
            <pc:docMk/>
            <pc:sldMk cId="0" sldId="270"/>
            <ac:spMk id="5" creationId="{00000000-0000-0000-0000-000000000000}"/>
          </ac:spMkLst>
        </pc:spChg>
      </pc:sldChg>
      <pc:sldChg chg="modSp mod">
        <pc:chgData name="Nasir Arslan Cheema" userId="1b688b5f99937070" providerId="LiveId" clId="{F88E75C4-7CDB-438A-8AAA-765B3922CA45}" dt="2024-05-25T01:11:08.278" v="3485" actId="14100"/>
        <pc:sldMkLst>
          <pc:docMk/>
          <pc:sldMk cId="0" sldId="274"/>
        </pc:sldMkLst>
        <pc:spChg chg="mod">
          <ac:chgData name="Nasir Arslan Cheema" userId="1b688b5f99937070" providerId="LiveId" clId="{F88E75C4-7CDB-438A-8AAA-765B3922CA45}" dt="2024-05-25T01:11:08.278" v="3485" actId="14100"/>
          <ac:spMkLst>
            <pc:docMk/>
            <pc:sldMk cId="0" sldId="274"/>
            <ac:spMk id="5" creationId="{00000000-0000-0000-0000-000000000000}"/>
          </ac:spMkLst>
        </pc:spChg>
      </pc:sldChg>
      <pc:sldChg chg="modSp mod">
        <pc:chgData name="Nasir Arslan Cheema" userId="1b688b5f99937070" providerId="LiveId" clId="{F88E75C4-7CDB-438A-8AAA-765B3922CA45}" dt="2024-05-25T01:12:56.422" v="3580"/>
        <pc:sldMkLst>
          <pc:docMk/>
          <pc:sldMk cId="0" sldId="275"/>
        </pc:sldMkLst>
        <pc:spChg chg="mod">
          <ac:chgData name="Nasir Arslan Cheema" userId="1b688b5f99937070" providerId="LiveId" clId="{F88E75C4-7CDB-438A-8AAA-765B3922CA45}" dt="2024-05-25T01:12:56.422" v="3580"/>
          <ac:spMkLst>
            <pc:docMk/>
            <pc:sldMk cId="0" sldId="275"/>
            <ac:spMk id="5" creationId="{00000000-0000-0000-0000-000000000000}"/>
          </ac:spMkLst>
        </pc:spChg>
      </pc:sldChg>
      <pc:sldChg chg="addSp modSp mod">
        <pc:chgData name="Nasir Arslan Cheema" userId="1b688b5f99937070" providerId="LiveId" clId="{F88E75C4-7CDB-438A-8AAA-765B3922CA45}" dt="2024-05-22T23:32:20.253" v="503" actId="12"/>
        <pc:sldMkLst>
          <pc:docMk/>
          <pc:sldMk cId="0" sldId="276"/>
        </pc:sldMkLst>
        <pc:spChg chg="add">
          <ac:chgData name="Nasir Arslan Cheema" userId="1b688b5f99937070" providerId="LiveId" clId="{F88E75C4-7CDB-438A-8AAA-765B3922CA45}" dt="2024-05-22T23:29:49.972" v="451"/>
          <ac:spMkLst>
            <pc:docMk/>
            <pc:sldMk cId="0" sldId="276"/>
            <ac:spMk id="2" creationId="{ADFB13AD-3947-8BD4-89BD-D6E5A8A08E3C}"/>
          </ac:spMkLst>
        </pc:spChg>
        <pc:spChg chg="mod">
          <ac:chgData name="Nasir Arslan Cheema" userId="1b688b5f99937070" providerId="LiveId" clId="{F88E75C4-7CDB-438A-8AAA-765B3922CA45}" dt="2024-05-22T23:32:20.253" v="503" actId="12"/>
          <ac:spMkLst>
            <pc:docMk/>
            <pc:sldMk cId="0" sldId="276"/>
            <ac:spMk id="5" creationId="{00000000-0000-0000-0000-000000000000}"/>
          </ac:spMkLst>
        </pc:spChg>
        <pc:spChg chg="add">
          <ac:chgData name="Nasir Arslan Cheema" userId="1b688b5f99937070" providerId="LiveId" clId="{F88E75C4-7CDB-438A-8AAA-765B3922CA45}" dt="2024-05-22T23:30:52.881" v="465"/>
          <ac:spMkLst>
            <pc:docMk/>
            <pc:sldMk cId="0" sldId="276"/>
            <ac:spMk id="6" creationId="{EA7941E1-7F9C-7DBC-00A1-D687F8D53341}"/>
          </ac:spMkLst>
        </pc:spChg>
      </pc:sldChg>
      <pc:sldChg chg="modSp mod">
        <pc:chgData name="Nasir Arslan Cheema" userId="1b688b5f99937070" providerId="LiveId" clId="{F88E75C4-7CDB-438A-8AAA-765B3922CA45}" dt="2024-05-25T01:53:57.181" v="4138" actId="20577"/>
        <pc:sldMkLst>
          <pc:docMk/>
          <pc:sldMk cId="0" sldId="277"/>
        </pc:sldMkLst>
        <pc:spChg chg="mod">
          <ac:chgData name="Nasir Arslan Cheema" userId="1b688b5f99937070" providerId="LiveId" clId="{F88E75C4-7CDB-438A-8AAA-765B3922CA45}" dt="2024-05-25T01:53:57.181" v="4138" actId="20577"/>
          <ac:spMkLst>
            <pc:docMk/>
            <pc:sldMk cId="0" sldId="277"/>
            <ac:spMk id="8" creationId="{00000000-0000-0000-0000-000000000000}"/>
          </ac:spMkLst>
        </pc:spChg>
      </pc:sldChg>
      <pc:sldChg chg="addSp modSp mod">
        <pc:chgData name="Nasir Arslan Cheema" userId="1b688b5f99937070" providerId="LiveId" clId="{F88E75C4-7CDB-438A-8AAA-765B3922CA45}" dt="2024-05-25T00:57:39.625" v="3369" actId="20577"/>
        <pc:sldMkLst>
          <pc:docMk/>
          <pc:sldMk cId="0" sldId="289"/>
        </pc:sldMkLst>
        <pc:spChg chg="mod">
          <ac:chgData name="Nasir Arslan Cheema" userId="1b688b5f99937070" providerId="LiveId" clId="{F88E75C4-7CDB-438A-8AAA-765B3922CA45}" dt="2024-05-25T00:57:39.625" v="3369" actId="20577"/>
          <ac:spMkLst>
            <pc:docMk/>
            <pc:sldMk cId="0" sldId="289"/>
            <ac:spMk id="5" creationId="{00000000-0000-0000-0000-000000000000}"/>
          </ac:spMkLst>
        </pc:spChg>
        <pc:picChg chg="add mod">
          <ac:chgData name="Nasir Arslan Cheema" userId="1b688b5f99937070" providerId="LiveId" clId="{F88E75C4-7CDB-438A-8AAA-765B3922CA45}" dt="2024-05-25T00:57:05.248" v="3350" actId="14100"/>
          <ac:picMkLst>
            <pc:docMk/>
            <pc:sldMk cId="0" sldId="289"/>
            <ac:picMk id="3" creationId="{0F3260BF-96D3-703E-E791-E206AC024BC7}"/>
          </ac:picMkLst>
        </pc:picChg>
      </pc:sldChg>
      <pc:sldChg chg="addSp modSp mod">
        <pc:chgData name="Nasir Arslan Cheema" userId="1b688b5f99937070" providerId="LiveId" clId="{F88E75C4-7CDB-438A-8AAA-765B3922CA45}" dt="2024-05-22T23:50:25.173" v="890" actId="14100"/>
        <pc:sldMkLst>
          <pc:docMk/>
          <pc:sldMk cId="0" sldId="293"/>
        </pc:sldMkLst>
        <pc:spChg chg="mod">
          <ac:chgData name="Nasir Arslan Cheema" userId="1b688b5f99937070" providerId="LiveId" clId="{F88E75C4-7CDB-438A-8AAA-765B3922CA45}" dt="2024-05-22T23:50:04.169" v="886" actId="1076"/>
          <ac:spMkLst>
            <pc:docMk/>
            <pc:sldMk cId="0" sldId="293"/>
            <ac:spMk id="5" creationId="{00000000-0000-0000-0000-000000000000}"/>
          </ac:spMkLst>
        </pc:spChg>
        <pc:picChg chg="add mod">
          <ac:chgData name="Nasir Arslan Cheema" userId="1b688b5f99937070" providerId="LiveId" clId="{F88E75C4-7CDB-438A-8AAA-765B3922CA45}" dt="2024-05-22T23:50:25.173" v="890" actId="14100"/>
          <ac:picMkLst>
            <pc:docMk/>
            <pc:sldMk cId="0" sldId="293"/>
            <ac:picMk id="6" creationId="{958DA91A-90E6-E82C-4E0A-A42781CDA935}"/>
          </ac:picMkLst>
        </pc:picChg>
      </pc:sldChg>
      <pc:sldChg chg="addSp modSp mod">
        <pc:chgData name="Nasir Arslan Cheema" userId="1b688b5f99937070" providerId="LiveId" clId="{F88E75C4-7CDB-438A-8AAA-765B3922CA45}" dt="2024-05-25T00:21:47.384" v="2207" actId="20577"/>
        <pc:sldMkLst>
          <pc:docMk/>
          <pc:sldMk cId="0" sldId="296"/>
        </pc:sldMkLst>
        <pc:spChg chg="mod">
          <ac:chgData name="Nasir Arslan Cheema" userId="1b688b5f99937070" providerId="LiveId" clId="{F88E75C4-7CDB-438A-8AAA-765B3922CA45}" dt="2024-05-25T00:18:12.472" v="1985" actId="20577"/>
          <ac:spMkLst>
            <pc:docMk/>
            <pc:sldMk cId="0" sldId="296"/>
            <ac:spMk id="2" creationId="{00000000-0000-0000-0000-000000000000}"/>
          </ac:spMkLst>
        </pc:spChg>
        <pc:spChg chg="mod">
          <ac:chgData name="Nasir Arslan Cheema" userId="1b688b5f99937070" providerId="LiveId" clId="{F88E75C4-7CDB-438A-8AAA-765B3922CA45}" dt="2024-05-25T00:21:47.384" v="2207" actId="20577"/>
          <ac:spMkLst>
            <pc:docMk/>
            <pc:sldMk cId="0" sldId="296"/>
            <ac:spMk id="5" creationId="{00000000-0000-0000-0000-000000000000}"/>
          </ac:spMkLst>
        </pc:spChg>
        <pc:picChg chg="add mod">
          <ac:chgData name="Nasir Arslan Cheema" userId="1b688b5f99937070" providerId="LiveId" clId="{F88E75C4-7CDB-438A-8AAA-765B3922CA45}" dt="2024-05-25T00:16:47.806" v="1886"/>
          <ac:picMkLst>
            <pc:docMk/>
            <pc:sldMk cId="0" sldId="296"/>
            <ac:picMk id="6" creationId="{F34963E1-876A-A71D-3407-DB7A07DD74F9}"/>
          </ac:picMkLst>
        </pc:picChg>
        <pc:picChg chg="add mod">
          <ac:chgData name="Nasir Arslan Cheema" userId="1b688b5f99937070" providerId="LiveId" clId="{F88E75C4-7CDB-438A-8AAA-765B3922CA45}" dt="2024-05-25T00:17:32.935" v="1899" actId="14100"/>
          <ac:picMkLst>
            <pc:docMk/>
            <pc:sldMk cId="0" sldId="296"/>
            <ac:picMk id="8" creationId="{64B71319-ACBD-340C-FEAC-968D69F730D6}"/>
          </ac:picMkLst>
        </pc:picChg>
      </pc:sldChg>
      <pc:sldChg chg="addSp delSp modSp mod">
        <pc:chgData name="Nasir Arslan Cheema" userId="1b688b5f99937070" providerId="LiveId" clId="{F88E75C4-7CDB-438A-8AAA-765B3922CA45}" dt="2024-05-22T22:51:16.732" v="53" actId="962"/>
        <pc:sldMkLst>
          <pc:docMk/>
          <pc:sldMk cId="0" sldId="299"/>
        </pc:sldMkLst>
        <pc:spChg chg="mod">
          <ac:chgData name="Nasir Arslan Cheema" userId="1b688b5f99937070" providerId="LiveId" clId="{F88E75C4-7CDB-438A-8AAA-765B3922CA45}" dt="2024-05-22T22:48:11.133" v="41"/>
          <ac:spMkLst>
            <pc:docMk/>
            <pc:sldMk cId="0" sldId="299"/>
            <ac:spMk id="3" creationId="{00000000-0000-0000-0000-000000000000}"/>
          </ac:spMkLst>
        </pc:spChg>
        <pc:picChg chg="add del">
          <ac:chgData name="Nasir Arslan Cheema" userId="1b688b5f99937070" providerId="LiveId" clId="{F88E75C4-7CDB-438A-8AAA-765B3922CA45}" dt="2024-05-22T22:50:43.353" v="43" actId="22"/>
          <ac:picMkLst>
            <pc:docMk/>
            <pc:sldMk cId="0" sldId="299"/>
            <ac:picMk id="7" creationId="{1D73A730-21FA-1BD2-3F0A-56FB2D8405A6}"/>
          </ac:picMkLst>
        </pc:picChg>
        <pc:picChg chg="add mod">
          <ac:chgData name="Nasir Arslan Cheema" userId="1b688b5f99937070" providerId="LiveId" clId="{F88E75C4-7CDB-438A-8AAA-765B3922CA45}" dt="2024-05-22T22:51:16.732" v="53" actId="962"/>
          <ac:picMkLst>
            <pc:docMk/>
            <pc:sldMk cId="0" sldId="299"/>
            <ac:picMk id="9" creationId="{F646C7AB-B0F2-E3B1-3E11-9BD910F07E3F}"/>
          </ac:picMkLst>
        </pc:picChg>
      </pc:sldChg>
      <pc:sldChg chg="addSp modSp mod">
        <pc:chgData name="Nasir Arslan Cheema" userId="1b688b5f99937070" providerId="LiveId" clId="{F88E75C4-7CDB-438A-8AAA-765B3922CA45}" dt="2024-05-22T22:57:23.433" v="130" actId="962"/>
        <pc:sldMkLst>
          <pc:docMk/>
          <pc:sldMk cId="0" sldId="302"/>
        </pc:sldMkLst>
        <pc:spChg chg="mod">
          <ac:chgData name="Nasir Arslan Cheema" userId="1b688b5f99937070" providerId="LiveId" clId="{F88E75C4-7CDB-438A-8AAA-765B3922CA45}" dt="2024-05-22T22:54:58.590" v="121" actId="14100"/>
          <ac:spMkLst>
            <pc:docMk/>
            <pc:sldMk cId="0" sldId="302"/>
            <ac:spMk id="3" creationId="{00000000-0000-0000-0000-000000000000}"/>
          </ac:spMkLst>
        </pc:spChg>
        <pc:picChg chg="add mod">
          <ac:chgData name="Nasir Arslan Cheema" userId="1b688b5f99937070" providerId="LiveId" clId="{F88E75C4-7CDB-438A-8AAA-765B3922CA45}" dt="2024-05-22T22:57:23.433" v="130" actId="962"/>
          <ac:picMkLst>
            <pc:docMk/>
            <pc:sldMk cId="0" sldId="302"/>
            <ac:picMk id="7" creationId="{D8798FAA-0E2D-BF53-1AD6-3F6E88969E47}"/>
          </ac:picMkLst>
        </pc:picChg>
      </pc:sldChg>
      <pc:sldChg chg="addSp modSp mod">
        <pc:chgData name="Nasir Arslan Cheema" userId="1b688b5f99937070" providerId="LiveId" clId="{F88E75C4-7CDB-438A-8AAA-765B3922CA45}" dt="2024-05-22T23:42:37.620" v="752" actId="1076"/>
        <pc:sldMkLst>
          <pc:docMk/>
          <pc:sldMk cId="0" sldId="303"/>
        </pc:sldMkLst>
        <pc:spChg chg="add">
          <ac:chgData name="Nasir Arslan Cheema" userId="1b688b5f99937070" providerId="LiveId" clId="{F88E75C4-7CDB-438A-8AAA-765B3922CA45}" dt="2024-05-22T23:39:26.119" v="637"/>
          <ac:spMkLst>
            <pc:docMk/>
            <pc:sldMk cId="0" sldId="303"/>
            <ac:spMk id="2" creationId="{903E146A-DAEB-2434-8158-D30F5C99D44C}"/>
          </ac:spMkLst>
        </pc:spChg>
        <pc:spChg chg="mod">
          <ac:chgData name="Nasir Arslan Cheema" userId="1b688b5f99937070" providerId="LiveId" clId="{F88E75C4-7CDB-438A-8AAA-765B3922CA45}" dt="2024-05-22T23:42:37.620" v="752" actId="1076"/>
          <ac:spMkLst>
            <pc:docMk/>
            <pc:sldMk cId="0" sldId="303"/>
            <ac:spMk id="5" creationId="{00000000-0000-0000-0000-000000000000}"/>
          </ac:spMkLst>
        </pc:spChg>
        <pc:spChg chg="add">
          <ac:chgData name="Nasir Arslan Cheema" userId="1b688b5f99937070" providerId="LiveId" clId="{F88E75C4-7CDB-438A-8AAA-765B3922CA45}" dt="2024-05-22T23:41:15.616" v="689"/>
          <ac:spMkLst>
            <pc:docMk/>
            <pc:sldMk cId="0" sldId="303"/>
            <ac:spMk id="6" creationId="{8AF497FF-7FCF-7F5E-E76D-335CD2BA9266}"/>
          </ac:spMkLst>
        </pc:spChg>
      </pc:sldChg>
      <pc:sldChg chg="addSp modSp mod">
        <pc:chgData name="Nasir Arslan Cheema" userId="1b688b5f99937070" providerId="LiveId" clId="{F88E75C4-7CDB-438A-8AAA-765B3922CA45}" dt="2024-05-24T23:35:34.842" v="1145" actId="27636"/>
        <pc:sldMkLst>
          <pc:docMk/>
          <pc:sldMk cId="0" sldId="304"/>
        </pc:sldMkLst>
        <pc:spChg chg="mod">
          <ac:chgData name="Nasir Arslan Cheema" userId="1b688b5f99937070" providerId="LiveId" clId="{F88E75C4-7CDB-438A-8AAA-765B3922CA45}" dt="2024-05-24T23:35:34.842" v="1145" actId="27636"/>
          <ac:spMkLst>
            <pc:docMk/>
            <pc:sldMk cId="0" sldId="304"/>
            <ac:spMk id="3" creationId="{00000000-0000-0000-0000-000000000000}"/>
          </ac:spMkLst>
        </pc:spChg>
        <pc:picChg chg="add mod">
          <ac:chgData name="Nasir Arslan Cheema" userId="1b688b5f99937070" providerId="LiveId" clId="{F88E75C4-7CDB-438A-8AAA-765B3922CA45}" dt="2024-05-24T23:35:16.354" v="1140" actId="14100"/>
          <ac:picMkLst>
            <pc:docMk/>
            <pc:sldMk cId="0" sldId="304"/>
            <ac:picMk id="6" creationId="{1236DB96-11AE-2044-BC65-B5E3BD4A5429}"/>
          </ac:picMkLst>
        </pc:picChg>
      </pc:sldChg>
      <pc:sldChg chg="addSp modSp mod">
        <pc:chgData name="Nasir Arslan Cheema" userId="1b688b5f99937070" providerId="LiveId" clId="{F88E75C4-7CDB-438A-8AAA-765B3922CA45}" dt="2024-05-24T23:38:46.998" v="1175" actId="14100"/>
        <pc:sldMkLst>
          <pc:docMk/>
          <pc:sldMk cId="0" sldId="305"/>
        </pc:sldMkLst>
        <pc:spChg chg="mod">
          <ac:chgData name="Nasir Arslan Cheema" userId="1b688b5f99937070" providerId="LiveId" clId="{F88E75C4-7CDB-438A-8AAA-765B3922CA45}" dt="2024-05-24T23:38:13.050" v="1168" actId="27636"/>
          <ac:spMkLst>
            <pc:docMk/>
            <pc:sldMk cId="0" sldId="305"/>
            <ac:spMk id="3" creationId="{00000000-0000-0000-0000-000000000000}"/>
          </ac:spMkLst>
        </pc:spChg>
        <pc:picChg chg="add mod">
          <ac:chgData name="Nasir Arslan Cheema" userId="1b688b5f99937070" providerId="LiveId" clId="{F88E75C4-7CDB-438A-8AAA-765B3922CA45}" dt="2024-05-24T23:38:46.998" v="1175" actId="14100"/>
          <ac:picMkLst>
            <pc:docMk/>
            <pc:sldMk cId="0" sldId="305"/>
            <ac:picMk id="6" creationId="{461AB0F1-41FF-FDE9-3742-D4077CCAAC55}"/>
          </ac:picMkLst>
        </pc:picChg>
      </pc:sldChg>
      <pc:sldChg chg="addSp modSp mod">
        <pc:chgData name="Nasir Arslan Cheema" userId="1b688b5f99937070" providerId="LiveId" clId="{F88E75C4-7CDB-438A-8AAA-765B3922CA45}" dt="2024-05-24T23:43:27.998" v="1225" actId="27636"/>
        <pc:sldMkLst>
          <pc:docMk/>
          <pc:sldMk cId="0" sldId="306"/>
        </pc:sldMkLst>
        <pc:spChg chg="mod">
          <ac:chgData name="Nasir Arslan Cheema" userId="1b688b5f99937070" providerId="LiveId" clId="{F88E75C4-7CDB-438A-8AAA-765B3922CA45}" dt="2024-05-24T23:43:27.998" v="1225" actId="27636"/>
          <ac:spMkLst>
            <pc:docMk/>
            <pc:sldMk cId="0" sldId="306"/>
            <ac:spMk id="3" creationId="{00000000-0000-0000-0000-000000000000}"/>
          </ac:spMkLst>
        </pc:spChg>
        <pc:picChg chg="add mod">
          <ac:chgData name="Nasir Arslan Cheema" userId="1b688b5f99937070" providerId="LiveId" clId="{F88E75C4-7CDB-438A-8AAA-765B3922CA45}" dt="2024-05-24T23:43:20.147" v="1222" actId="14100"/>
          <ac:picMkLst>
            <pc:docMk/>
            <pc:sldMk cId="0" sldId="306"/>
            <ac:picMk id="6" creationId="{80E3C1DA-77B6-8582-86E4-231DBC09682A}"/>
          </ac:picMkLst>
        </pc:picChg>
      </pc:sldChg>
      <pc:sldChg chg="addSp modSp mod">
        <pc:chgData name="Nasir Arslan Cheema" userId="1b688b5f99937070" providerId="LiveId" clId="{F88E75C4-7CDB-438A-8AAA-765B3922CA45}" dt="2024-05-24T23:40:56.604" v="1191" actId="14100"/>
        <pc:sldMkLst>
          <pc:docMk/>
          <pc:sldMk cId="0" sldId="307"/>
        </pc:sldMkLst>
        <pc:spChg chg="mod">
          <ac:chgData name="Nasir Arslan Cheema" userId="1b688b5f99937070" providerId="LiveId" clId="{F88E75C4-7CDB-438A-8AAA-765B3922CA45}" dt="2024-05-24T23:40:56.604" v="1191" actId="14100"/>
          <ac:spMkLst>
            <pc:docMk/>
            <pc:sldMk cId="0" sldId="307"/>
            <ac:spMk id="3" creationId="{00000000-0000-0000-0000-000000000000}"/>
          </ac:spMkLst>
        </pc:spChg>
        <pc:picChg chg="add mod">
          <ac:chgData name="Nasir Arslan Cheema" userId="1b688b5f99937070" providerId="LiveId" clId="{F88E75C4-7CDB-438A-8AAA-765B3922CA45}" dt="2024-05-24T23:40:49.632" v="1189" actId="1076"/>
          <ac:picMkLst>
            <pc:docMk/>
            <pc:sldMk cId="0" sldId="307"/>
            <ac:picMk id="6" creationId="{E2741CD0-7D10-1130-BE94-2179696833BF}"/>
          </ac:picMkLst>
        </pc:picChg>
      </pc:sldChg>
      <pc:sldChg chg="addSp modSp mod">
        <pc:chgData name="Nasir Arslan Cheema" userId="1b688b5f99937070" providerId="LiveId" clId="{F88E75C4-7CDB-438A-8AAA-765B3922CA45}" dt="2024-05-24T23:45:45.871" v="1240" actId="14100"/>
        <pc:sldMkLst>
          <pc:docMk/>
          <pc:sldMk cId="0" sldId="308"/>
        </pc:sldMkLst>
        <pc:spChg chg="mod">
          <ac:chgData name="Nasir Arslan Cheema" userId="1b688b5f99937070" providerId="LiveId" clId="{F88E75C4-7CDB-438A-8AAA-765B3922CA45}" dt="2024-05-24T23:45:34.802" v="1237" actId="14100"/>
          <ac:spMkLst>
            <pc:docMk/>
            <pc:sldMk cId="0" sldId="308"/>
            <ac:spMk id="3" creationId="{00000000-0000-0000-0000-000000000000}"/>
          </ac:spMkLst>
        </pc:spChg>
        <pc:picChg chg="add mod">
          <ac:chgData name="Nasir Arslan Cheema" userId="1b688b5f99937070" providerId="LiveId" clId="{F88E75C4-7CDB-438A-8AAA-765B3922CA45}" dt="2024-05-24T23:45:45.871" v="1240" actId="14100"/>
          <ac:picMkLst>
            <pc:docMk/>
            <pc:sldMk cId="0" sldId="308"/>
            <ac:picMk id="6" creationId="{294351F9-1264-4BAF-DB14-C80A06ACE132}"/>
          </ac:picMkLst>
        </pc:picChg>
      </pc:sldChg>
      <pc:sldChg chg="addSp modSp mod">
        <pc:chgData name="Nasir Arslan Cheema" userId="1b688b5f99937070" providerId="LiveId" clId="{F88E75C4-7CDB-438A-8AAA-765B3922CA45}" dt="2024-05-25T01:55:25.397" v="4140" actId="113"/>
        <pc:sldMkLst>
          <pc:docMk/>
          <pc:sldMk cId="0" sldId="309"/>
        </pc:sldMkLst>
        <pc:spChg chg="add">
          <ac:chgData name="Nasir Arslan Cheema" userId="1b688b5f99937070" providerId="LiveId" clId="{F88E75C4-7CDB-438A-8AAA-765B3922CA45}" dt="2024-05-24T23:51:12.680" v="1438"/>
          <ac:spMkLst>
            <pc:docMk/>
            <pc:sldMk cId="0" sldId="309"/>
            <ac:spMk id="2" creationId="{D1DC6DD9-B97D-A21A-E247-F435F52F3C31}"/>
          </ac:spMkLst>
        </pc:spChg>
        <pc:spChg chg="mod">
          <ac:chgData name="Nasir Arslan Cheema" userId="1b688b5f99937070" providerId="LiveId" clId="{F88E75C4-7CDB-438A-8AAA-765B3922CA45}" dt="2024-05-25T01:55:25.397" v="4140" actId="113"/>
          <ac:spMkLst>
            <pc:docMk/>
            <pc:sldMk cId="0" sldId="309"/>
            <ac:spMk id="5" creationId="{00000000-0000-0000-0000-000000000000}"/>
          </ac:spMkLst>
        </pc:spChg>
        <pc:spChg chg="add mod">
          <ac:chgData name="Nasir Arslan Cheema" userId="1b688b5f99937070" providerId="LiveId" clId="{F88E75C4-7CDB-438A-8AAA-765B3922CA45}" dt="2024-05-24T23:51:32.287" v="1440"/>
          <ac:spMkLst>
            <pc:docMk/>
            <pc:sldMk cId="0" sldId="309"/>
            <ac:spMk id="6" creationId="{25C73007-82F8-1209-3A70-417BA42421C3}"/>
          </ac:spMkLst>
        </pc:spChg>
        <pc:spChg chg="add mod">
          <ac:chgData name="Nasir Arslan Cheema" userId="1b688b5f99937070" providerId="LiveId" clId="{F88E75C4-7CDB-438A-8AAA-765B3922CA45}" dt="2024-05-24T23:51:43.019" v="1443" actId="27636"/>
          <ac:spMkLst>
            <pc:docMk/>
            <pc:sldMk cId="0" sldId="309"/>
            <ac:spMk id="7" creationId="{401C0789-0803-779D-15B6-4A8919687F12}"/>
          </ac:spMkLst>
        </pc:spChg>
      </pc:sldChg>
      <pc:sldChg chg="addSp modSp mod">
        <pc:chgData name="Nasir Arslan Cheema" userId="1b688b5f99937070" providerId="LiveId" clId="{F88E75C4-7CDB-438A-8AAA-765B3922CA45}" dt="2024-05-24T23:56:54.040" v="1538" actId="113"/>
        <pc:sldMkLst>
          <pc:docMk/>
          <pc:sldMk cId="0" sldId="310"/>
        </pc:sldMkLst>
        <pc:spChg chg="add">
          <ac:chgData name="Nasir Arslan Cheema" userId="1b688b5f99937070" providerId="LiveId" clId="{F88E75C4-7CDB-438A-8AAA-765B3922CA45}" dt="2024-05-24T23:55:58.363" v="1506"/>
          <ac:spMkLst>
            <pc:docMk/>
            <pc:sldMk cId="0" sldId="310"/>
            <ac:spMk id="2" creationId="{86A8C9DD-342D-F428-97F5-E2C47863714A}"/>
          </ac:spMkLst>
        </pc:spChg>
        <pc:spChg chg="mod">
          <ac:chgData name="Nasir Arslan Cheema" userId="1b688b5f99937070" providerId="LiveId" clId="{F88E75C4-7CDB-438A-8AAA-765B3922CA45}" dt="2024-05-24T23:56:54.040" v="1538" actId="113"/>
          <ac:spMkLst>
            <pc:docMk/>
            <pc:sldMk cId="0" sldId="310"/>
            <ac:spMk id="5" creationId="{00000000-0000-0000-0000-000000000000}"/>
          </ac:spMkLst>
        </pc:spChg>
        <pc:spChg chg="add mod">
          <ac:chgData name="Nasir Arslan Cheema" userId="1b688b5f99937070" providerId="LiveId" clId="{F88E75C4-7CDB-438A-8AAA-765B3922CA45}" dt="2024-05-24T23:56:02.355" v="1508"/>
          <ac:spMkLst>
            <pc:docMk/>
            <pc:sldMk cId="0" sldId="310"/>
            <ac:spMk id="6" creationId="{DEE2C146-BABB-8361-5F6F-34AD191F0B9F}"/>
          </ac:spMkLst>
        </pc:spChg>
      </pc:sldChg>
      <pc:sldChg chg="modSp mod">
        <pc:chgData name="Nasir Arslan Cheema" userId="1b688b5f99937070" providerId="LiveId" clId="{F88E75C4-7CDB-438A-8AAA-765B3922CA45}" dt="2024-05-24T23:58:48.005" v="1561" actId="113"/>
        <pc:sldMkLst>
          <pc:docMk/>
          <pc:sldMk cId="0" sldId="311"/>
        </pc:sldMkLst>
        <pc:spChg chg="mod">
          <ac:chgData name="Nasir Arslan Cheema" userId="1b688b5f99937070" providerId="LiveId" clId="{F88E75C4-7CDB-438A-8AAA-765B3922CA45}" dt="2024-05-24T23:58:48.005" v="1561" actId="113"/>
          <ac:spMkLst>
            <pc:docMk/>
            <pc:sldMk cId="0" sldId="311"/>
            <ac:spMk id="5" creationId="{00000000-0000-0000-0000-000000000000}"/>
          </ac:spMkLst>
        </pc:spChg>
      </pc:sldChg>
      <pc:sldChg chg="addSp modSp mod">
        <pc:chgData name="Nasir Arslan Cheema" userId="1b688b5f99937070" providerId="LiveId" clId="{F88E75C4-7CDB-438A-8AAA-765B3922CA45}" dt="2024-05-25T00:00:42.214" v="1614" actId="113"/>
        <pc:sldMkLst>
          <pc:docMk/>
          <pc:sldMk cId="0" sldId="312"/>
        </pc:sldMkLst>
        <pc:spChg chg="add">
          <ac:chgData name="Nasir Arslan Cheema" userId="1b688b5f99937070" providerId="LiveId" clId="{F88E75C4-7CDB-438A-8AAA-765B3922CA45}" dt="2024-05-25T00:00:06.048" v="1579"/>
          <ac:spMkLst>
            <pc:docMk/>
            <pc:sldMk cId="0" sldId="312"/>
            <ac:spMk id="2" creationId="{D656F036-A3C7-BE6F-B655-331999DEB2FF}"/>
          </ac:spMkLst>
        </pc:spChg>
        <pc:spChg chg="mod">
          <ac:chgData name="Nasir Arslan Cheema" userId="1b688b5f99937070" providerId="LiveId" clId="{F88E75C4-7CDB-438A-8AAA-765B3922CA45}" dt="2024-05-25T00:00:42.214" v="1614" actId="113"/>
          <ac:spMkLst>
            <pc:docMk/>
            <pc:sldMk cId="0" sldId="312"/>
            <ac:spMk id="5" creationId="{00000000-0000-0000-0000-000000000000}"/>
          </ac:spMkLst>
        </pc:spChg>
      </pc:sldChg>
      <pc:sldChg chg="modSp mod">
        <pc:chgData name="Nasir Arslan Cheema" userId="1b688b5f99937070" providerId="LiveId" clId="{F88E75C4-7CDB-438A-8AAA-765B3922CA45}" dt="2024-05-25T00:05:45.024" v="1706" actId="113"/>
        <pc:sldMkLst>
          <pc:docMk/>
          <pc:sldMk cId="0" sldId="313"/>
        </pc:sldMkLst>
        <pc:spChg chg="mod">
          <ac:chgData name="Nasir Arslan Cheema" userId="1b688b5f99937070" providerId="LiveId" clId="{F88E75C4-7CDB-438A-8AAA-765B3922CA45}" dt="2024-05-25T00:05:45.024" v="1706" actId="113"/>
          <ac:spMkLst>
            <pc:docMk/>
            <pc:sldMk cId="0" sldId="313"/>
            <ac:spMk id="5" creationId="{00000000-0000-0000-0000-000000000000}"/>
          </ac:spMkLst>
        </pc:spChg>
      </pc:sldChg>
      <pc:sldChg chg="addSp modSp mod">
        <pc:chgData name="Nasir Arslan Cheema" userId="1b688b5f99937070" providerId="LiveId" clId="{F88E75C4-7CDB-438A-8AAA-765B3922CA45}" dt="2024-05-25T00:04:00.392" v="1681" actId="113"/>
        <pc:sldMkLst>
          <pc:docMk/>
          <pc:sldMk cId="0" sldId="314"/>
        </pc:sldMkLst>
        <pc:spChg chg="add">
          <ac:chgData name="Nasir Arslan Cheema" userId="1b688b5f99937070" providerId="LiveId" clId="{F88E75C4-7CDB-438A-8AAA-765B3922CA45}" dt="2024-05-25T00:03:33.320" v="1670"/>
          <ac:spMkLst>
            <pc:docMk/>
            <pc:sldMk cId="0" sldId="314"/>
            <ac:spMk id="2" creationId="{E6C14CF4-5623-D5B2-1B03-9856B01DE3F5}"/>
          </ac:spMkLst>
        </pc:spChg>
        <pc:spChg chg="mod">
          <ac:chgData name="Nasir Arslan Cheema" userId="1b688b5f99937070" providerId="LiveId" clId="{F88E75C4-7CDB-438A-8AAA-765B3922CA45}" dt="2024-05-25T00:04:00.392" v="1681" actId="113"/>
          <ac:spMkLst>
            <pc:docMk/>
            <pc:sldMk cId="0" sldId="314"/>
            <ac:spMk id="5" creationId="{00000000-0000-0000-0000-000000000000}"/>
          </ac:spMkLst>
        </pc:spChg>
        <pc:spChg chg="mod">
          <ac:chgData name="Nasir Arslan Cheema" userId="1b688b5f99937070" providerId="LiveId" clId="{F88E75C4-7CDB-438A-8AAA-765B3922CA45}" dt="2024-05-25T00:03:18.326" v="1669" actId="20577"/>
          <ac:spMkLst>
            <pc:docMk/>
            <pc:sldMk cId="0" sldId="314"/>
            <ac:spMk id="8" creationId="{00000000-0000-0000-0000-000000000000}"/>
          </ac:spMkLst>
        </pc:spChg>
      </pc:sldChg>
      <pc:sldChg chg="addSp modSp mod">
        <pc:chgData name="Nasir Arslan Cheema" userId="1b688b5f99937070" providerId="LiveId" clId="{F88E75C4-7CDB-438A-8AAA-765B3922CA45}" dt="2024-05-25T01:55:36.744" v="4141" actId="113"/>
        <pc:sldMkLst>
          <pc:docMk/>
          <pc:sldMk cId="0" sldId="315"/>
        </pc:sldMkLst>
        <pc:spChg chg="add">
          <ac:chgData name="Nasir Arslan Cheema" userId="1b688b5f99937070" providerId="LiveId" clId="{F88E75C4-7CDB-438A-8AAA-765B3922CA45}" dt="2024-05-25T00:07:23.536" v="1737"/>
          <ac:spMkLst>
            <pc:docMk/>
            <pc:sldMk cId="0" sldId="315"/>
            <ac:spMk id="2" creationId="{F28356F1-03A4-5402-6634-55EAF975A70C}"/>
          </ac:spMkLst>
        </pc:spChg>
        <pc:spChg chg="mod">
          <ac:chgData name="Nasir Arslan Cheema" userId="1b688b5f99937070" providerId="LiveId" clId="{F88E75C4-7CDB-438A-8AAA-765B3922CA45}" dt="2024-05-25T01:55:36.744" v="4141" actId="113"/>
          <ac:spMkLst>
            <pc:docMk/>
            <pc:sldMk cId="0" sldId="315"/>
            <ac:spMk id="5" creationId="{00000000-0000-0000-0000-000000000000}"/>
          </ac:spMkLst>
        </pc:spChg>
      </pc:sldChg>
      <pc:sldChg chg="addSp modSp mod">
        <pc:chgData name="Nasir Arslan Cheema" userId="1b688b5f99937070" providerId="LiveId" clId="{F88E75C4-7CDB-438A-8AAA-765B3922CA45}" dt="2024-05-25T00:10:50.729" v="1839" actId="20577"/>
        <pc:sldMkLst>
          <pc:docMk/>
          <pc:sldMk cId="0" sldId="316"/>
        </pc:sldMkLst>
        <pc:spChg chg="add">
          <ac:chgData name="Nasir Arslan Cheema" userId="1b688b5f99937070" providerId="LiveId" clId="{F88E75C4-7CDB-438A-8AAA-765B3922CA45}" dt="2024-05-25T00:10:05.829" v="1822"/>
          <ac:spMkLst>
            <pc:docMk/>
            <pc:sldMk cId="0" sldId="316"/>
            <ac:spMk id="2" creationId="{4DCC4920-E3B4-E8B5-825B-A5826949134E}"/>
          </ac:spMkLst>
        </pc:spChg>
        <pc:spChg chg="mod">
          <ac:chgData name="Nasir Arslan Cheema" userId="1b688b5f99937070" providerId="LiveId" clId="{F88E75C4-7CDB-438A-8AAA-765B3922CA45}" dt="2024-05-25T00:10:50.729" v="1839" actId="20577"/>
          <ac:spMkLst>
            <pc:docMk/>
            <pc:sldMk cId="0" sldId="316"/>
            <ac:spMk id="3" creationId="{00000000-0000-0000-0000-000000000000}"/>
          </ac:spMkLst>
        </pc:spChg>
        <pc:spChg chg="mod">
          <ac:chgData name="Nasir Arslan Cheema" userId="1b688b5f99937070" providerId="LiveId" clId="{F88E75C4-7CDB-438A-8AAA-765B3922CA45}" dt="2024-05-25T00:10:39.777" v="1837" actId="14100"/>
          <ac:spMkLst>
            <pc:docMk/>
            <pc:sldMk cId="0" sldId="316"/>
            <ac:spMk id="5" creationId="{00000000-0000-0000-0000-000000000000}"/>
          </ac:spMkLst>
        </pc:spChg>
      </pc:sldChg>
      <pc:sldChg chg="modSp mod">
        <pc:chgData name="Nasir Arslan Cheema" userId="1b688b5f99937070" providerId="LiveId" clId="{F88E75C4-7CDB-438A-8AAA-765B3922CA45}" dt="2024-05-25T01:55:43.560" v="4142" actId="113"/>
        <pc:sldMkLst>
          <pc:docMk/>
          <pc:sldMk cId="0" sldId="317"/>
        </pc:sldMkLst>
        <pc:spChg chg="mod">
          <ac:chgData name="Nasir Arslan Cheema" userId="1b688b5f99937070" providerId="LiveId" clId="{F88E75C4-7CDB-438A-8AAA-765B3922CA45}" dt="2024-05-25T01:55:43.560" v="4142" actId="113"/>
          <ac:spMkLst>
            <pc:docMk/>
            <pc:sldMk cId="0" sldId="317"/>
            <ac:spMk id="5" creationId="{00000000-0000-0000-0000-000000000000}"/>
          </ac:spMkLst>
        </pc:spChg>
      </pc:sldChg>
      <pc:sldChg chg="addSp modSp mod">
        <pc:chgData name="Nasir Arslan Cheema" userId="1b688b5f99937070" providerId="LiveId" clId="{F88E75C4-7CDB-438A-8AAA-765B3922CA45}" dt="2024-05-25T01:55:53.836" v="4143" actId="20577"/>
        <pc:sldMkLst>
          <pc:docMk/>
          <pc:sldMk cId="0" sldId="318"/>
        </pc:sldMkLst>
        <pc:spChg chg="mod">
          <ac:chgData name="Nasir Arslan Cheema" userId="1b688b5f99937070" providerId="LiveId" clId="{F88E75C4-7CDB-438A-8AAA-765B3922CA45}" dt="2024-05-25T00:29:16.916" v="2418" actId="20577"/>
          <ac:spMkLst>
            <pc:docMk/>
            <pc:sldMk cId="0" sldId="318"/>
            <ac:spMk id="5" creationId="{00000000-0000-0000-0000-000000000000}"/>
          </ac:spMkLst>
        </pc:spChg>
        <pc:spChg chg="mod">
          <ac:chgData name="Nasir Arslan Cheema" userId="1b688b5f99937070" providerId="LiveId" clId="{F88E75C4-7CDB-438A-8AAA-765B3922CA45}" dt="2024-05-25T01:55:53.836" v="4143" actId="20577"/>
          <ac:spMkLst>
            <pc:docMk/>
            <pc:sldMk cId="0" sldId="318"/>
            <ac:spMk id="8" creationId="{00000000-0000-0000-0000-000000000000}"/>
          </ac:spMkLst>
        </pc:spChg>
        <pc:picChg chg="add mod">
          <ac:chgData name="Nasir Arslan Cheema" userId="1b688b5f99937070" providerId="LiveId" clId="{F88E75C4-7CDB-438A-8AAA-765B3922CA45}" dt="2024-05-25T00:28:10.882" v="2306" actId="14100"/>
          <ac:picMkLst>
            <pc:docMk/>
            <pc:sldMk cId="0" sldId="318"/>
            <ac:picMk id="4" creationId="{12B2A490-C6BF-2CBE-B388-2CFB77864CE2}"/>
          </ac:picMkLst>
        </pc:picChg>
      </pc:sldChg>
      <pc:sldChg chg="addSp modSp mod">
        <pc:chgData name="Nasir Arslan Cheema" userId="1b688b5f99937070" providerId="LiveId" clId="{F88E75C4-7CDB-438A-8AAA-765B3922CA45}" dt="2024-05-25T00:34:26.202" v="2850" actId="14100"/>
        <pc:sldMkLst>
          <pc:docMk/>
          <pc:sldMk cId="0" sldId="319"/>
        </pc:sldMkLst>
        <pc:spChg chg="mod">
          <ac:chgData name="Nasir Arslan Cheema" userId="1b688b5f99937070" providerId="LiveId" clId="{F88E75C4-7CDB-438A-8AAA-765B3922CA45}" dt="2024-05-25T00:34:26.202" v="2850" actId="14100"/>
          <ac:spMkLst>
            <pc:docMk/>
            <pc:sldMk cId="0" sldId="319"/>
            <ac:spMk id="5" creationId="{00000000-0000-0000-0000-000000000000}"/>
          </ac:spMkLst>
        </pc:spChg>
        <pc:spChg chg="mod">
          <ac:chgData name="Nasir Arslan Cheema" userId="1b688b5f99937070" providerId="LiveId" clId="{F88E75C4-7CDB-438A-8AAA-765B3922CA45}" dt="2024-05-25T00:32:11.375" v="2476" actId="20577"/>
          <ac:spMkLst>
            <pc:docMk/>
            <pc:sldMk cId="0" sldId="319"/>
            <ac:spMk id="8" creationId="{00000000-0000-0000-0000-000000000000}"/>
          </ac:spMkLst>
        </pc:spChg>
        <pc:picChg chg="add mod">
          <ac:chgData name="Nasir Arslan Cheema" userId="1b688b5f99937070" providerId="LiveId" clId="{F88E75C4-7CDB-438A-8AAA-765B3922CA45}" dt="2024-05-25T00:31:52.046" v="2426" actId="14100"/>
          <ac:picMkLst>
            <pc:docMk/>
            <pc:sldMk cId="0" sldId="319"/>
            <ac:picMk id="4" creationId="{81D4D933-7494-70D3-4B76-3A2E18F55AD7}"/>
          </ac:picMkLst>
        </pc:picChg>
      </pc:sldChg>
      <pc:sldChg chg="addSp modSp mod">
        <pc:chgData name="Nasir Arslan Cheema" userId="1b688b5f99937070" providerId="LiveId" clId="{F88E75C4-7CDB-438A-8AAA-765B3922CA45}" dt="2024-05-25T01:02:36.392" v="3412" actId="20577"/>
        <pc:sldMkLst>
          <pc:docMk/>
          <pc:sldMk cId="0" sldId="320"/>
        </pc:sldMkLst>
        <pc:spChg chg="mod">
          <ac:chgData name="Nasir Arslan Cheema" userId="1b688b5f99937070" providerId="LiveId" clId="{F88E75C4-7CDB-438A-8AAA-765B3922CA45}" dt="2024-05-25T01:02:36.392" v="3412" actId="20577"/>
          <ac:spMkLst>
            <pc:docMk/>
            <pc:sldMk cId="0" sldId="320"/>
            <ac:spMk id="5" creationId="{00000000-0000-0000-0000-000000000000}"/>
          </ac:spMkLst>
        </pc:spChg>
        <pc:picChg chg="add mod">
          <ac:chgData name="Nasir Arslan Cheema" userId="1b688b5f99937070" providerId="LiveId" clId="{F88E75C4-7CDB-438A-8AAA-765B3922CA45}" dt="2024-05-25T01:00:56.904" v="3374" actId="14100"/>
          <ac:picMkLst>
            <pc:docMk/>
            <pc:sldMk cId="0" sldId="320"/>
            <ac:picMk id="3" creationId="{2F3F118C-B331-A4A4-9D09-7369C7E052F0}"/>
          </ac:picMkLst>
        </pc:picChg>
      </pc:sldChg>
      <pc:sldChg chg="addSp modSp mod">
        <pc:chgData name="Nasir Arslan Cheema" userId="1b688b5f99937070" providerId="LiveId" clId="{F88E75C4-7CDB-438A-8AAA-765B3922CA45}" dt="2024-05-25T00:38:40.738" v="2947" actId="14100"/>
        <pc:sldMkLst>
          <pc:docMk/>
          <pc:sldMk cId="0" sldId="322"/>
        </pc:sldMkLst>
        <pc:spChg chg="mod">
          <ac:chgData name="Nasir Arslan Cheema" userId="1b688b5f99937070" providerId="LiveId" clId="{F88E75C4-7CDB-438A-8AAA-765B3922CA45}" dt="2024-05-25T00:38:40.738" v="2947" actId="14100"/>
          <ac:spMkLst>
            <pc:docMk/>
            <pc:sldMk cId="0" sldId="322"/>
            <ac:spMk id="5" creationId="{00000000-0000-0000-0000-000000000000}"/>
          </ac:spMkLst>
        </pc:spChg>
        <pc:spChg chg="mod">
          <ac:chgData name="Nasir Arslan Cheema" userId="1b688b5f99937070" providerId="LiveId" clId="{F88E75C4-7CDB-438A-8AAA-765B3922CA45}" dt="2024-05-25T00:37:09.700" v="2930" actId="20577"/>
          <ac:spMkLst>
            <pc:docMk/>
            <pc:sldMk cId="0" sldId="322"/>
            <ac:spMk id="8" creationId="{00000000-0000-0000-0000-000000000000}"/>
          </ac:spMkLst>
        </pc:spChg>
        <pc:picChg chg="add mod">
          <ac:chgData name="Nasir Arslan Cheema" userId="1b688b5f99937070" providerId="LiveId" clId="{F88E75C4-7CDB-438A-8AAA-765B3922CA45}" dt="2024-05-25T00:38:34.985" v="2946" actId="14100"/>
          <ac:picMkLst>
            <pc:docMk/>
            <pc:sldMk cId="0" sldId="322"/>
            <ac:picMk id="4" creationId="{E8B06B8D-C031-D364-6CD1-76CCC38F0517}"/>
          </ac:picMkLst>
        </pc:picChg>
      </pc:sldChg>
      <pc:sldChg chg="addSp modSp mod">
        <pc:chgData name="Nasir Arslan Cheema" userId="1b688b5f99937070" providerId="LiveId" clId="{F88E75C4-7CDB-438A-8AAA-765B3922CA45}" dt="2024-05-25T00:42:16.176" v="3130" actId="313"/>
        <pc:sldMkLst>
          <pc:docMk/>
          <pc:sldMk cId="0" sldId="323"/>
        </pc:sldMkLst>
        <pc:spChg chg="mod">
          <ac:chgData name="Nasir Arslan Cheema" userId="1b688b5f99937070" providerId="LiveId" clId="{F88E75C4-7CDB-438A-8AAA-765B3922CA45}" dt="2024-05-25T00:42:13.524" v="3129" actId="20577"/>
          <ac:spMkLst>
            <pc:docMk/>
            <pc:sldMk cId="0" sldId="323"/>
            <ac:spMk id="5" creationId="{00000000-0000-0000-0000-000000000000}"/>
          </ac:spMkLst>
        </pc:spChg>
        <pc:spChg chg="mod">
          <ac:chgData name="Nasir Arslan Cheema" userId="1b688b5f99937070" providerId="LiveId" clId="{F88E75C4-7CDB-438A-8AAA-765B3922CA45}" dt="2024-05-25T00:42:16.176" v="3130" actId="313"/>
          <ac:spMkLst>
            <pc:docMk/>
            <pc:sldMk cId="0" sldId="323"/>
            <ac:spMk id="8" creationId="{00000000-0000-0000-0000-000000000000}"/>
          </ac:spMkLst>
        </pc:spChg>
        <pc:picChg chg="add mod">
          <ac:chgData name="Nasir Arslan Cheema" userId="1b688b5f99937070" providerId="LiveId" clId="{F88E75C4-7CDB-438A-8AAA-765B3922CA45}" dt="2024-05-25T00:42:10.106" v="3128" actId="14100"/>
          <ac:picMkLst>
            <pc:docMk/>
            <pc:sldMk cId="0" sldId="323"/>
            <ac:picMk id="4" creationId="{9DA3BEE4-0901-85B3-56AE-C175B0A7B318}"/>
          </ac:picMkLst>
        </pc:picChg>
      </pc:sldChg>
      <pc:sldChg chg="addSp modSp mod">
        <pc:chgData name="Nasir Arslan Cheema" userId="1b688b5f99937070" providerId="LiveId" clId="{F88E75C4-7CDB-438A-8AAA-765B3922CA45}" dt="2024-05-25T00:48:26.443" v="3307" actId="14100"/>
        <pc:sldMkLst>
          <pc:docMk/>
          <pc:sldMk cId="0" sldId="324"/>
        </pc:sldMkLst>
        <pc:spChg chg="mod">
          <ac:chgData name="Nasir Arslan Cheema" userId="1b688b5f99937070" providerId="LiveId" clId="{F88E75C4-7CDB-438A-8AAA-765B3922CA45}" dt="2024-05-25T00:48:18.898" v="3306" actId="27636"/>
          <ac:spMkLst>
            <pc:docMk/>
            <pc:sldMk cId="0" sldId="324"/>
            <ac:spMk id="5" creationId="{00000000-0000-0000-0000-000000000000}"/>
          </ac:spMkLst>
        </pc:spChg>
        <pc:spChg chg="mod">
          <ac:chgData name="Nasir Arslan Cheema" userId="1b688b5f99937070" providerId="LiveId" clId="{F88E75C4-7CDB-438A-8AAA-765B3922CA45}" dt="2024-05-25T00:45:33.309" v="3239" actId="20577"/>
          <ac:spMkLst>
            <pc:docMk/>
            <pc:sldMk cId="0" sldId="324"/>
            <ac:spMk id="12" creationId="{00000000-0000-0000-0000-000000000000}"/>
          </ac:spMkLst>
        </pc:spChg>
        <pc:picChg chg="add mod">
          <ac:chgData name="Nasir Arslan Cheema" userId="1b688b5f99937070" providerId="LiveId" clId="{F88E75C4-7CDB-438A-8AAA-765B3922CA45}" dt="2024-05-25T00:48:26.443" v="3307" actId="14100"/>
          <ac:picMkLst>
            <pc:docMk/>
            <pc:sldMk cId="0" sldId="324"/>
            <ac:picMk id="4" creationId="{E81D545E-FB12-2278-F42E-09199336340A}"/>
          </ac:picMkLst>
        </pc:picChg>
      </pc:sldChg>
      <pc:sldChg chg="modSp mod">
        <pc:chgData name="Nasir Arslan Cheema" userId="1b688b5f99937070" providerId="LiveId" clId="{F88E75C4-7CDB-438A-8AAA-765B3922CA45}" dt="2024-05-25T01:16:17.492" v="3613" actId="20577"/>
        <pc:sldMkLst>
          <pc:docMk/>
          <pc:sldMk cId="0" sldId="327"/>
        </pc:sldMkLst>
        <pc:spChg chg="mod">
          <ac:chgData name="Nasir Arslan Cheema" userId="1b688b5f99937070" providerId="LiveId" clId="{F88E75C4-7CDB-438A-8AAA-765B3922CA45}" dt="2024-05-25T01:16:17.492" v="3613" actId="20577"/>
          <ac:spMkLst>
            <pc:docMk/>
            <pc:sldMk cId="0" sldId="327"/>
            <ac:spMk id="6" creationId="{00000000-0000-0000-0000-000000000000}"/>
          </ac:spMkLst>
        </pc:spChg>
      </pc:sldChg>
      <pc:sldChg chg="modSp mod">
        <pc:chgData name="Nasir Arslan Cheema" userId="1b688b5f99937070" providerId="LiveId" clId="{F88E75C4-7CDB-438A-8AAA-765B3922CA45}" dt="2024-05-25T01:50:30.332" v="3953" actId="14100"/>
        <pc:sldMkLst>
          <pc:docMk/>
          <pc:sldMk cId="0" sldId="332"/>
        </pc:sldMkLst>
        <pc:spChg chg="mod">
          <ac:chgData name="Nasir Arslan Cheema" userId="1b688b5f99937070" providerId="LiveId" clId="{F88E75C4-7CDB-438A-8AAA-765B3922CA45}" dt="2024-05-25T01:50:30.332" v="3953" actId="14100"/>
          <ac:spMkLst>
            <pc:docMk/>
            <pc:sldMk cId="0" sldId="332"/>
            <ac:spMk id="5" creationId="{00000000-0000-0000-0000-000000000000}"/>
          </ac:spMkLst>
        </pc:spChg>
      </pc:sldChg>
      <pc:sldChg chg="modSp add mod">
        <pc:chgData name="Nasir Arslan Cheema" userId="1b688b5f99937070" providerId="LiveId" clId="{F88E75C4-7CDB-438A-8AAA-765B3922CA45}" dt="2024-05-22T23:24:28.637" v="440"/>
        <pc:sldMkLst>
          <pc:docMk/>
          <pc:sldMk cId="2946560871" sldId="333"/>
        </pc:sldMkLst>
        <pc:spChg chg="mod">
          <ac:chgData name="Nasir Arslan Cheema" userId="1b688b5f99937070" providerId="LiveId" clId="{F88E75C4-7CDB-438A-8AAA-765B3922CA45}" dt="2024-05-22T23:24:28.637" v="440"/>
          <ac:spMkLst>
            <pc:docMk/>
            <pc:sldMk cId="2946560871" sldId="333"/>
            <ac:spMk id="5" creationId="{00000000-0000-0000-0000-000000000000}"/>
          </ac:spMkLst>
        </pc:spChg>
      </pc:sldChg>
      <pc:sldChg chg="addSp modSp add mod">
        <pc:chgData name="Nasir Arslan Cheema" userId="1b688b5f99937070" providerId="LiveId" clId="{F88E75C4-7CDB-438A-8AAA-765B3922CA45}" dt="2024-05-22T23:34:46.572" v="539"/>
        <pc:sldMkLst>
          <pc:docMk/>
          <pc:sldMk cId="3529676083" sldId="334"/>
        </pc:sldMkLst>
        <pc:spChg chg="add">
          <ac:chgData name="Nasir Arslan Cheema" userId="1b688b5f99937070" providerId="LiveId" clId="{F88E75C4-7CDB-438A-8AAA-765B3922CA45}" dt="2024-05-22T23:33:09.339" v="506"/>
          <ac:spMkLst>
            <pc:docMk/>
            <pc:sldMk cId="3529676083" sldId="334"/>
            <ac:spMk id="2" creationId="{A936729F-3785-C2BD-59A5-56BE9A4A5858}"/>
          </ac:spMkLst>
        </pc:spChg>
        <pc:spChg chg="mod">
          <ac:chgData name="Nasir Arslan Cheema" userId="1b688b5f99937070" providerId="LiveId" clId="{F88E75C4-7CDB-438A-8AAA-765B3922CA45}" dt="2024-05-22T23:34:46.572" v="539"/>
          <ac:spMkLst>
            <pc:docMk/>
            <pc:sldMk cId="3529676083" sldId="334"/>
            <ac:spMk id="5" creationId="{00000000-0000-0000-0000-000000000000}"/>
          </ac:spMkLst>
        </pc:spChg>
        <pc:spChg chg="add">
          <ac:chgData name="Nasir Arslan Cheema" userId="1b688b5f99937070" providerId="LiveId" clId="{F88E75C4-7CDB-438A-8AAA-765B3922CA45}" dt="2024-05-22T23:34:05.995" v="523"/>
          <ac:spMkLst>
            <pc:docMk/>
            <pc:sldMk cId="3529676083" sldId="334"/>
            <ac:spMk id="6" creationId="{7A1E516E-2347-F509-E81A-67A8EF4BA5D4}"/>
          </ac:spMkLst>
        </pc:spChg>
      </pc:sldChg>
      <pc:sldChg chg="addSp modSp add mod">
        <pc:chgData name="Nasir Arslan Cheema" userId="1b688b5f99937070" providerId="LiveId" clId="{F88E75C4-7CDB-438A-8AAA-765B3922CA45}" dt="2024-05-22T23:53:55.719" v="980" actId="5793"/>
        <pc:sldMkLst>
          <pc:docMk/>
          <pc:sldMk cId="1376496152" sldId="335"/>
        </pc:sldMkLst>
        <pc:spChg chg="add">
          <ac:chgData name="Nasir Arslan Cheema" userId="1b688b5f99937070" providerId="LiveId" clId="{F88E75C4-7CDB-438A-8AAA-765B3922CA45}" dt="2024-05-22T23:52:17.185" v="921"/>
          <ac:spMkLst>
            <pc:docMk/>
            <pc:sldMk cId="1376496152" sldId="335"/>
            <ac:spMk id="2" creationId="{D5F01295-F5F8-2540-F665-5987A71EF346}"/>
          </ac:spMkLst>
        </pc:spChg>
        <pc:spChg chg="mod">
          <ac:chgData name="Nasir Arslan Cheema" userId="1b688b5f99937070" providerId="LiveId" clId="{F88E75C4-7CDB-438A-8AAA-765B3922CA45}" dt="2024-05-22T23:53:55.719" v="980" actId="5793"/>
          <ac:spMkLst>
            <pc:docMk/>
            <pc:sldMk cId="1376496152" sldId="335"/>
            <ac:spMk id="5" creationId="{00000000-0000-0000-0000-000000000000}"/>
          </ac:spMkLst>
        </pc:spChg>
      </pc:sldChg>
      <pc:sldChg chg="modSp add mod">
        <pc:chgData name="Nasir Arslan Cheema" userId="1b688b5f99937070" providerId="LiveId" clId="{F88E75C4-7CDB-438A-8AAA-765B3922CA45}" dt="2024-05-22T23:55:23.197" v="1054" actId="404"/>
        <pc:sldMkLst>
          <pc:docMk/>
          <pc:sldMk cId="2136095705" sldId="336"/>
        </pc:sldMkLst>
        <pc:spChg chg="mod">
          <ac:chgData name="Nasir Arslan Cheema" userId="1b688b5f99937070" providerId="LiveId" clId="{F88E75C4-7CDB-438A-8AAA-765B3922CA45}" dt="2024-05-22T23:55:23.197" v="1054" actId="404"/>
          <ac:spMkLst>
            <pc:docMk/>
            <pc:sldMk cId="2136095705" sldId="336"/>
            <ac:spMk id="5"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5/25/2024</a:t>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5/25/2024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nasirarslan35/IBM_capestone/blob/develop/M1-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nasirarslan35/IBM_capestone/blob/develop/M2-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nasirarslan35/IBM_capestone/blob/develop/M2-jupyter-labs-eda-sql-edx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nasirarslan35/IBM_capestone/blob/develop/M3-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nasirarslan35/IBM_capestone/blob/develop/M3-.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nasirarslan35/IBM_capestone/blob/develop/M4-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nasirarslan35/IBM_capestone"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nasirarslan35/IBM_capestone/blob/develop/M1-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nasirarslan35/IBM_capestone/blob/develop/M1-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Nasir Arslan</a:t>
            </a:r>
          </a:p>
          <a:p>
            <a:r>
              <a:rPr lang="en-US" dirty="0">
                <a:solidFill>
                  <a:schemeClr val="bg2"/>
                </a:solidFill>
                <a:latin typeface="Abadi" panose="020B0604020104020204" pitchFamily="34" charset="0"/>
                <a:ea typeface="SF Pro" pitchFamily="2" charset="0"/>
                <a:cs typeface="SF Pro" pitchFamily="2" charset="0"/>
              </a:rPr>
              <a:t>5-25-2024</a:t>
            </a:r>
          </a:p>
        </p:txBody>
      </p:sp>
      <p:pic>
        <p:nvPicPr>
          <p:cNvPr id="2" name="Picture 2" descr="IBM Skills Network Logo - Horizontal-noai copy.png"/>
          <p:cNvPicPr>
            <a:picLocks noChangeAspect="1"/>
          </p:cNvPicPr>
          <p:nvPr/>
        </p:nvPicPr>
        <p:blipFill>
          <a:blip r:embed="rId3"/>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p:cNvSpPr>
            <a:spLocks noGrp="1"/>
          </p:cNvSpPr>
          <p:nvPr>
            <p:ph idx="4294967295"/>
          </p:nvPr>
        </p:nvSpPr>
        <p:spPr>
          <a:xfrm>
            <a:off x="770011" y="1410449"/>
            <a:ext cx="7633760" cy="4783522"/>
          </a:xfrm>
          <a:prstGeom prst="rect">
            <a:avLst/>
          </a:prstGeom>
        </p:spPr>
        <p:txBody>
          <a:bodyPr/>
          <a:lstStyle/>
          <a:p>
            <a:pPr marL="0" indent="0">
              <a:buNone/>
            </a:pPr>
            <a:r>
              <a:rPr lang="en-US" sz="1600" dirty="0">
                <a:solidFill>
                  <a:schemeClr val="accent3">
                    <a:lumMod val="25000"/>
                  </a:schemeClr>
                </a:solidFill>
                <a:latin typeface="Abadi" panose="020B0604020104020204" pitchFamily="34" charset="0"/>
              </a:rPr>
              <a:t>Overview:</a:t>
            </a:r>
          </a:p>
          <a:p>
            <a:pPr marL="0" indent="0">
              <a:buNone/>
            </a:pPr>
            <a:r>
              <a:rPr lang="en-US" sz="1600" dirty="0">
                <a:solidFill>
                  <a:schemeClr val="accent3">
                    <a:lumMod val="25000"/>
                  </a:schemeClr>
                </a:solidFill>
                <a:latin typeface="Abadi" panose="020B0604020104020204" pitchFamily="34" charset="0"/>
              </a:rPr>
              <a:t>The data wrangling process involves cleaning and transforming the collected data to prepare it for analysis and model building. This process includes handling missing values, converting data types, creating new features, and ensuring data consistency.</a:t>
            </a:r>
          </a:p>
          <a:p>
            <a:r>
              <a:rPr lang="en-US" sz="1600" dirty="0">
                <a:solidFill>
                  <a:schemeClr val="accent3">
                    <a:lumMod val="25000"/>
                  </a:schemeClr>
                </a:solidFill>
                <a:latin typeface="Abadi" panose="020B0604020104020204" pitchFamily="34" charset="0"/>
              </a:rPr>
              <a:t>Key Phrases:</a:t>
            </a:r>
          </a:p>
          <a:p>
            <a:r>
              <a:rPr lang="en-US" sz="1600" dirty="0">
                <a:solidFill>
                  <a:schemeClr val="accent3">
                    <a:lumMod val="25000"/>
                  </a:schemeClr>
                </a:solidFill>
                <a:latin typeface="Abadi" panose="020B0604020104020204" pitchFamily="34" charset="0"/>
              </a:rPr>
              <a:t>Data Cleaning: The process of identifying and handling missing or inconsistent data.</a:t>
            </a:r>
          </a:p>
          <a:p>
            <a:r>
              <a:rPr lang="en-US" sz="1600" dirty="0">
                <a:solidFill>
                  <a:schemeClr val="accent3">
                    <a:lumMod val="25000"/>
                  </a:schemeClr>
                </a:solidFill>
                <a:latin typeface="Abadi" panose="020B0604020104020204" pitchFamily="34" charset="0"/>
              </a:rPr>
              <a:t>Handling Missing Values: Replacing missing values with appropriate substitutes, such as mean values.</a:t>
            </a:r>
          </a:p>
          <a:p>
            <a:r>
              <a:rPr lang="en-US" sz="1600" dirty="0">
                <a:solidFill>
                  <a:schemeClr val="accent3">
                    <a:lumMod val="25000"/>
                  </a:schemeClr>
                </a:solidFill>
                <a:latin typeface="Abadi" panose="020B0604020104020204" pitchFamily="34" charset="0"/>
              </a:rPr>
              <a:t>Feature Engineering: Creating new features from the existing data to enhance predictive modeling.</a:t>
            </a:r>
          </a:p>
          <a:p>
            <a:r>
              <a:rPr lang="en-US" sz="1600" dirty="0">
                <a:solidFill>
                  <a:schemeClr val="accent3">
                    <a:lumMod val="25000"/>
                  </a:schemeClr>
                </a:solidFill>
                <a:latin typeface="Abadi" panose="020B0604020104020204" pitchFamily="34" charset="0"/>
              </a:rPr>
              <a:t>Data Transformation: Converting data into suitable formats for analysis.</a:t>
            </a:r>
          </a:p>
          <a:p>
            <a:r>
              <a:rPr lang="en-US" sz="1600" dirty="0">
                <a:solidFill>
                  <a:schemeClr val="accent3">
                    <a:lumMod val="25000"/>
                  </a:schemeClr>
                </a:solidFill>
                <a:latin typeface="Abadi" panose="020B0604020104020204" pitchFamily="34" charset="0"/>
              </a:rPr>
              <a:t>Data Storage: Saving the cleaned and processed data into a CSV file for further use.</a:t>
            </a:r>
          </a:p>
          <a:p>
            <a:r>
              <a:rPr lang="en-US" sz="1600" dirty="0" err="1">
                <a:hlinkClick r:id="rId3"/>
              </a:rPr>
              <a:t>IBM_capestone</a:t>
            </a:r>
            <a:r>
              <a:rPr lang="en-US" sz="1600" dirty="0">
                <a:hlinkClick r:id="rId3"/>
              </a:rPr>
              <a:t>/M1-labs-jupyter-spacex-Data </a:t>
            </a:r>
            <a:r>
              <a:rPr lang="en-US" sz="1600" dirty="0" err="1">
                <a:hlinkClick r:id="rId3"/>
              </a:rPr>
              <a:t>wrangling.ipynb</a:t>
            </a:r>
            <a:r>
              <a:rPr lang="en-US" sz="1600" dirty="0">
                <a:hlinkClick r:id="rId3"/>
              </a:rPr>
              <a:t> at develop · nasirarslan35/</a:t>
            </a:r>
            <a:r>
              <a:rPr lang="en-US" sz="1600" dirty="0" err="1">
                <a:hlinkClick r:id="rId3"/>
              </a:rPr>
              <a:t>IBM_capestone</a:t>
            </a:r>
            <a:r>
              <a:rPr lang="en-US" sz="1600" dirty="0">
                <a:hlinkClick r:id="rId3"/>
              </a:rPr>
              <a:t> (github.com)</a:t>
            </a:r>
            <a:endParaRPr lang="en-US" dirty="0"/>
          </a:p>
          <a:p>
            <a:endParaRPr lang="en-US" dirty="0"/>
          </a:p>
          <a:p>
            <a:endParaRPr lang="en-US" dirty="0"/>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12" name="Picture 11" descr="A diagram of data processing&#10;&#10;Description automatically generated">
            <a:extLst>
              <a:ext uri="{FF2B5EF4-FFF2-40B4-BE49-F238E27FC236}">
                <a16:creationId xmlns:a16="http://schemas.microsoft.com/office/drawing/2014/main" id="{EA2B47FF-50C3-1265-7921-8176FAD71361}"/>
              </a:ext>
            </a:extLst>
          </p:cNvPr>
          <p:cNvPicPr>
            <a:picLocks noChangeAspect="1"/>
          </p:cNvPicPr>
          <p:nvPr/>
        </p:nvPicPr>
        <p:blipFill>
          <a:blip r:embed="rId4"/>
          <a:stretch>
            <a:fillRect/>
          </a:stretch>
        </p:blipFill>
        <p:spPr>
          <a:xfrm>
            <a:off x="8251371" y="1410449"/>
            <a:ext cx="3788229" cy="461512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p:cNvSpPr>
            <a:spLocks noGrp="1"/>
          </p:cNvSpPr>
          <p:nvPr>
            <p:ph idx="4294967295"/>
          </p:nvPr>
        </p:nvSpPr>
        <p:spPr>
          <a:xfrm>
            <a:off x="429679" y="1363835"/>
            <a:ext cx="11490178" cy="5204890"/>
          </a:xfrm>
          <a:prstGeom prst="rect">
            <a:avLst/>
          </a:prstGeom>
        </p:spPr>
        <p:txBody>
          <a:bodyPr lIns="91440" tIns="45720" rIns="91440" bIns="45720" anchor="t"/>
          <a:lstStyle/>
          <a:p>
            <a:pPr marL="0" indent="0">
              <a:lnSpc>
                <a:spcPct val="100000"/>
              </a:lnSpc>
              <a:spcBef>
                <a:spcPts val="1400"/>
              </a:spcBef>
              <a:buNone/>
            </a:pPr>
            <a:r>
              <a:rPr lang="en-US" sz="1400" dirty="0">
                <a:solidFill>
                  <a:schemeClr val="accent3">
                    <a:lumMod val="25000"/>
                  </a:schemeClr>
                </a:solidFill>
                <a:latin typeface="Abadi"/>
              </a:rPr>
              <a:t>1. </a:t>
            </a:r>
            <a:r>
              <a:rPr lang="en-US" sz="1400" b="1" dirty="0">
                <a:solidFill>
                  <a:schemeClr val="accent3">
                    <a:lumMod val="25000"/>
                  </a:schemeClr>
                </a:solidFill>
                <a:latin typeface="Abadi"/>
              </a:rPr>
              <a:t>Scatter Plot of Flight Number vs. Launch Site</a:t>
            </a:r>
          </a:p>
          <a:p>
            <a:pPr>
              <a:lnSpc>
                <a:spcPct val="100000"/>
              </a:lnSpc>
              <a:spcBef>
                <a:spcPts val="1400"/>
              </a:spcBef>
            </a:pPr>
            <a:r>
              <a:rPr lang="en-US" sz="1400" dirty="0">
                <a:solidFill>
                  <a:schemeClr val="accent3">
                    <a:lumMod val="25000"/>
                  </a:schemeClr>
                </a:solidFill>
                <a:latin typeface="Abadi"/>
              </a:rPr>
              <a:t>To visualize the relationship between flight numbers and launch sites. To identify any patterns or trends related to specific launch sites.</a:t>
            </a:r>
          </a:p>
          <a:p>
            <a:pPr marL="0" indent="0">
              <a:lnSpc>
                <a:spcPct val="100000"/>
              </a:lnSpc>
              <a:spcBef>
                <a:spcPts val="1400"/>
              </a:spcBef>
              <a:buNone/>
            </a:pPr>
            <a:r>
              <a:rPr lang="en-US" sz="1400" b="1" dirty="0">
                <a:solidFill>
                  <a:schemeClr val="accent3">
                    <a:lumMod val="25000"/>
                  </a:schemeClr>
                </a:solidFill>
                <a:latin typeface="Abadi"/>
              </a:rPr>
              <a:t>2. Scatter Plot of Payload Mass vs. Launch Site</a:t>
            </a:r>
          </a:p>
          <a:p>
            <a:pPr>
              <a:lnSpc>
                <a:spcPct val="100000"/>
              </a:lnSpc>
              <a:spcBef>
                <a:spcPts val="1400"/>
              </a:spcBef>
            </a:pPr>
            <a:r>
              <a:rPr lang="en-US" sz="1400" dirty="0">
                <a:solidFill>
                  <a:schemeClr val="accent3">
                    <a:lumMod val="25000"/>
                  </a:schemeClr>
                </a:solidFill>
                <a:latin typeface="Abadi"/>
              </a:rPr>
              <a:t>To analyze the distribution of payload mass across launch sites. To identify any significant differences in payload mass for specific launch sites.</a:t>
            </a:r>
          </a:p>
          <a:p>
            <a:pPr marL="0" indent="0">
              <a:lnSpc>
                <a:spcPct val="100000"/>
              </a:lnSpc>
              <a:spcBef>
                <a:spcPts val="1400"/>
              </a:spcBef>
              <a:buNone/>
            </a:pPr>
            <a:r>
              <a:rPr lang="en-US" sz="1400" b="1" dirty="0">
                <a:solidFill>
                  <a:schemeClr val="accent3">
                    <a:lumMod val="25000"/>
                  </a:schemeClr>
                </a:solidFill>
                <a:latin typeface="Abadi"/>
              </a:rPr>
              <a:t>3. Bar Chart of Success Rate for Each Orbit Type</a:t>
            </a:r>
          </a:p>
          <a:p>
            <a:pPr>
              <a:lnSpc>
                <a:spcPct val="100000"/>
              </a:lnSpc>
              <a:spcBef>
                <a:spcPts val="1400"/>
              </a:spcBef>
            </a:pPr>
            <a:r>
              <a:rPr lang="en-US" sz="1400" dirty="0">
                <a:solidFill>
                  <a:schemeClr val="accent3">
                    <a:lumMod val="25000"/>
                  </a:schemeClr>
                </a:solidFill>
                <a:latin typeface="Abadi"/>
              </a:rPr>
              <a:t>To compare the success rates of launches for different orbit types. To identify which orbit types have higher success rates.</a:t>
            </a:r>
          </a:p>
          <a:p>
            <a:pPr marL="0" indent="0">
              <a:lnSpc>
                <a:spcPct val="100000"/>
              </a:lnSpc>
              <a:spcBef>
                <a:spcPts val="1400"/>
              </a:spcBef>
              <a:buNone/>
            </a:pPr>
            <a:r>
              <a:rPr lang="en-US" sz="1400" b="1" dirty="0">
                <a:solidFill>
                  <a:schemeClr val="accent3">
                    <a:lumMod val="25000"/>
                  </a:schemeClr>
                </a:solidFill>
                <a:latin typeface="Abadi"/>
              </a:rPr>
              <a:t>4. Scatter Plot of Flight Number vs. Orbit Type</a:t>
            </a:r>
          </a:p>
          <a:p>
            <a:pPr>
              <a:lnSpc>
                <a:spcPct val="100000"/>
              </a:lnSpc>
              <a:spcBef>
                <a:spcPts val="1400"/>
              </a:spcBef>
            </a:pPr>
            <a:r>
              <a:rPr lang="en-US" sz="1400" dirty="0">
                <a:solidFill>
                  <a:schemeClr val="accent3">
                    <a:lumMod val="25000"/>
                  </a:schemeClr>
                </a:solidFill>
                <a:latin typeface="Abadi"/>
              </a:rPr>
              <a:t>To explore the relationship between flight numbers and orbit types. To identify any trends or patterns in the data related to specific orbit types.</a:t>
            </a:r>
          </a:p>
          <a:p>
            <a:pPr marL="0" indent="0">
              <a:lnSpc>
                <a:spcPct val="100000"/>
              </a:lnSpc>
              <a:spcBef>
                <a:spcPts val="1400"/>
              </a:spcBef>
              <a:buNone/>
            </a:pPr>
            <a:r>
              <a:rPr lang="en-US" sz="1400" b="1" dirty="0">
                <a:solidFill>
                  <a:schemeClr val="accent3">
                    <a:lumMod val="25000"/>
                  </a:schemeClr>
                </a:solidFill>
                <a:latin typeface="Abadi"/>
              </a:rPr>
              <a:t>5. Scatter Plot of Payload Mass vs. Orbit Type</a:t>
            </a:r>
          </a:p>
          <a:p>
            <a:pPr>
              <a:lnSpc>
                <a:spcPct val="100000"/>
              </a:lnSpc>
              <a:spcBef>
                <a:spcPts val="1400"/>
              </a:spcBef>
            </a:pPr>
            <a:r>
              <a:rPr lang="en-US" sz="1400" dirty="0">
                <a:solidFill>
                  <a:schemeClr val="accent3">
                    <a:lumMod val="25000"/>
                  </a:schemeClr>
                </a:solidFill>
                <a:latin typeface="Abadi"/>
              </a:rPr>
              <a:t>To analyze the distribution of payload mass across orbit types. To identify any significant differences in payload mass for specific orbit types.</a:t>
            </a:r>
          </a:p>
          <a:p>
            <a:pPr marL="0" indent="0">
              <a:lnSpc>
                <a:spcPct val="100000"/>
              </a:lnSpc>
              <a:spcBef>
                <a:spcPts val="1400"/>
              </a:spcBef>
              <a:buNone/>
            </a:pPr>
            <a:r>
              <a:rPr lang="en-US" sz="1400" b="1" dirty="0">
                <a:solidFill>
                  <a:schemeClr val="accent3">
                    <a:lumMod val="25000"/>
                  </a:schemeClr>
                </a:solidFill>
                <a:latin typeface="Abadi"/>
              </a:rPr>
              <a:t>6. Line Chart of Yearly Average Success Rate</a:t>
            </a:r>
          </a:p>
          <a:p>
            <a:pPr>
              <a:lnSpc>
                <a:spcPct val="100000"/>
              </a:lnSpc>
              <a:spcBef>
                <a:spcPts val="1400"/>
              </a:spcBef>
            </a:pPr>
            <a:r>
              <a:rPr lang="en-US" sz="1400" dirty="0">
                <a:solidFill>
                  <a:schemeClr val="accent3">
                    <a:lumMod val="25000"/>
                  </a:schemeClr>
                </a:solidFill>
                <a:latin typeface="Abadi"/>
              </a:rPr>
              <a:t>To track the yearly trends in the success rate of Falcon 9 launches. To identify any improvements or declines in success rates over the years.</a:t>
            </a:r>
          </a:p>
          <a:p>
            <a:pPr>
              <a:lnSpc>
                <a:spcPct val="100000"/>
              </a:lnSpc>
              <a:spcBef>
                <a:spcPts val="1400"/>
              </a:spcBef>
            </a:pPr>
            <a:r>
              <a:rPr lang="en-US" sz="1600" dirty="0" err="1">
                <a:hlinkClick r:id="rId3"/>
              </a:rPr>
              <a:t>IBM_capestone</a:t>
            </a:r>
            <a:r>
              <a:rPr lang="en-US" sz="1600" dirty="0">
                <a:hlinkClick r:id="rId3"/>
              </a:rPr>
              <a:t>/M2-jupyter-labs-eda-dataviz.ipynb at develop · nasirarslan35/</a:t>
            </a:r>
            <a:r>
              <a:rPr lang="en-US" sz="1600" dirty="0" err="1">
                <a:hlinkClick r:id="rId3"/>
              </a:rPr>
              <a:t>IBM_capestone</a:t>
            </a:r>
            <a:r>
              <a:rPr lang="en-US" sz="1600" dirty="0">
                <a:hlinkClick r:id="rId3"/>
              </a:rPr>
              <a:t> (github.com)</a:t>
            </a: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p:cNvSpPr>
            <a:spLocks noGrp="1"/>
          </p:cNvSpPr>
          <p:nvPr>
            <p:ph idx="4294967295"/>
          </p:nvPr>
        </p:nvSpPr>
        <p:spPr>
          <a:xfrm>
            <a:off x="672039" y="1413171"/>
            <a:ext cx="9745589" cy="4780800"/>
          </a:xfrm>
          <a:prstGeom prst="rect">
            <a:avLst/>
          </a:prstGeom>
        </p:spPr>
        <p:txBody>
          <a:bodyPr lIns="91440" tIns="45720" rIns="91440" bIns="45720" anchor="t"/>
          <a:lstStyle/>
          <a:p>
            <a:pPr marL="0" indent="0">
              <a:lnSpc>
                <a:spcPct val="100000"/>
              </a:lnSpc>
              <a:spcBef>
                <a:spcPts val="1400"/>
              </a:spcBef>
              <a:buNone/>
            </a:pPr>
            <a:r>
              <a:rPr lang="en-US" sz="1800" dirty="0">
                <a:solidFill>
                  <a:schemeClr val="accent3">
                    <a:lumMod val="25000"/>
                  </a:schemeClr>
                </a:solidFill>
                <a:latin typeface="Abadi"/>
              </a:rPr>
              <a:t>1. Retrieve All Launch Sites</a:t>
            </a:r>
          </a:p>
          <a:p>
            <a:pPr>
              <a:lnSpc>
                <a:spcPct val="100000"/>
              </a:lnSpc>
              <a:spcBef>
                <a:spcPts val="1400"/>
              </a:spcBef>
            </a:pPr>
            <a:r>
              <a:rPr lang="en-US" sz="1800" dirty="0">
                <a:solidFill>
                  <a:schemeClr val="accent3">
                    <a:lumMod val="25000"/>
                  </a:schemeClr>
                </a:solidFill>
                <a:latin typeface="Abadi"/>
              </a:rPr>
              <a:t>SELECT DISTINCT </a:t>
            </a:r>
            <a:r>
              <a:rPr lang="en-US" sz="1800" dirty="0" err="1">
                <a:solidFill>
                  <a:schemeClr val="accent3">
                    <a:lumMod val="25000"/>
                  </a:schemeClr>
                </a:solidFill>
                <a:latin typeface="Abadi"/>
              </a:rPr>
              <a:t>Launch_Site</a:t>
            </a:r>
            <a:r>
              <a:rPr lang="en-US" sz="1800" dirty="0">
                <a:solidFill>
                  <a:schemeClr val="accent3">
                    <a:lumMod val="25000"/>
                  </a:schemeClr>
                </a:solidFill>
                <a:latin typeface="Abadi"/>
              </a:rPr>
              <a:t> FROM SPACEX;</a:t>
            </a:r>
          </a:p>
          <a:p>
            <a:pPr marL="0" indent="0">
              <a:lnSpc>
                <a:spcPct val="100000"/>
              </a:lnSpc>
              <a:spcBef>
                <a:spcPts val="1400"/>
              </a:spcBef>
              <a:buNone/>
            </a:pPr>
            <a:r>
              <a:rPr lang="en-US" sz="1800" dirty="0">
                <a:solidFill>
                  <a:schemeClr val="accent3">
                    <a:lumMod val="25000"/>
                  </a:schemeClr>
                </a:solidFill>
                <a:latin typeface="Abadi"/>
              </a:rPr>
              <a:t>2. Retrieve Launch Site Records for Specific Site</a:t>
            </a:r>
          </a:p>
          <a:p>
            <a:pPr>
              <a:lnSpc>
                <a:spcPct val="100000"/>
              </a:lnSpc>
              <a:spcBef>
                <a:spcPts val="1400"/>
              </a:spcBef>
            </a:pPr>
            <a:r>
              <a:rPr lang="en-US" sz="1800" dirty="0">
                <a:solidFill>
                  <a:schemeClr val="accent3">
                    <a:lumMod val="25000"/>
                  </a:schemeClr>
                </a:solidFill>
                <a:latin typeface="Abadi"/>
              </a:rPr>
              <a:t>SELECT * FROM SPACEX WHERE </a:t>
            </a:r>
            <a:r>
              <a:rPr lang="en-US" sz="1800" dirty="0" err="1">
                <a:solidFill>
                  <a:schemeClr val="accent3">
                    <a:lumMod val="25000"/>
                  </a:schemeClr>
                </a:solidFill>
                <a:latin typeface="Abadi"/>
              </a:rPr>
              <a:t>Launch_Site</a:t>
            </a:r>
            <a:r>
              <a:rPr lang="en-US" sz="1800" dirty="0">
                <a:solidFill>
                  <a:schemeClr val="accent3">
                    <a:lumMod val="25000"/>
                  </a:schemeClr>
                </a:solidFill>
                <a:latin typeface="Abadi"/>
              </a:rPr>
              <a:t> = 'CCAFS SLC 40';</a:t>
            </a:r>
          </a:p>
          <a:p>
            <a:pPr marL="0" indent="0">
              <a:lnSpc>
                <a:spcPct val="100000"/>
              </a:lnSpc>
              <a:spcBef>
                <a:spcPts val="1400"/>
              </a:spcBef>
              <a:buNone/>
            </a:pPr>
            <a:r>
              <a:rPr lang="en-US" sz="1800" dirty="0">
                <a:solidFill>
                  <a:schemeClr val="accent3">
                    <a:lumMod val="25000"/>
                  </a:schemeClr>
                </a:solidFill>
                <a:latin typeface="Abadi"/>
              </a:rPr>
              <a:t>3. Calculate Total Payload Carried by SpaceX</a:t>
            </a:r>
          </a:p>
          <a:p>
            <a:pPr>
              <a:lnSpc>
                <a:spcPct val="100000"/>
              </a:lnSpc>
              <a:spcBef>
                <a:spcPts val="1400"/>
              </a:spcBef>
            </a:pPr>
            <a:r>
              <a:rPr lang="en-US" sz="1800" dirty="0">
                <a:solidFill>
                  <a:schemeClr val="accent3">
                    <a:lumMod val="25000"/>
                  </a:schemeClr>
                </a:solidFill>
                <a:latin typeface="Abadi"/>
              </a:rPr>
              <a:t>SELECT SUM(PAYLOAD_MASS__KG_) FROM SPACEX;</a:t>
            </a:r>
          </a:p>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a:rPr>
              <a:t>4. Calculate Average Payload Mass for Specific Booster Version</a:t>
            </a:r>
          </a:p>
          <a:p>
            <a:pPr>
              <a:lnSpc>
                <a:spcPct val="100000"/>
              </a:lnSpc>
              <a:spcBef>
                <a:spcPts val="1400"/>
              </a:spcBef>
            </a:pPr>
            <a:r>
              <a:rPr lang="en-US" sz="1800" dirty="0">
                <a:solidFill>
                  <a:schemeClr val="accent3">
                    <a:lumMod val="25000"/>
                  </a:schemeClr>
                </a:solidFill>
                <a:latin typeface="Abadi"/>
              </a:rPr>
              <a:t>SELECT AVG(PAYLOAD_MASS__KG_) FROM SPACEX WHERE </a:t>
            </a:r>
            <a:r>
              <a:rPr lang="en-US" sz="1800" dirty="0" err="1">
                <a:solidFill>
                  <a:schemeClr val="accent3">
                    <a:lumMod val="25000"/>
                  </a:schemeClr>
                </a:solidFill>
                <a:latin typeface="Abadi"/>
              </a:rPr>
              <a:t>Booster_Version</a:t>
            </a:r>
            <a:r>
              <a:rPr lang="en-US" sz="1800" dirty="0">
                <a:solidFill>
                  <a:schemeClr val="accent3">
                    <a:lumMod val="25000"/>
                  </a:schemeClr>
                </a:solidFill>
                <a:latin typeface="Abadi"/>
              </a:rPr>
              <a:t> = 'F9 v1.1';</a:t>
            </a:r>
          </a:p>
          <a:p>
            <a:pPr marL="0" indent="0">
              <a:lnSpc>
                <a:spcPct val="100000"/>
              </a:lnSpc>
              <a:spcBef>
                <a:spcPts val="1400"/>
              </a:spcBef>
              <a:buFont typeface="Arial" panose="020B0604020202020204" pitchFamily="34" charset="0"/>
              <a:buNone/>
            </a:pPr>
            <a:r>
              <a:rPr lang="en-US" sz="1800" dirty="0">
                <a:solidFill>
                  <a:schemeClr val="accent3">
                    <a:lumMod val="25000"/>
                  </a:schemeClr>
                </a:solidFill>
                <a:latin typeface="Abadi"/>
              </a:rPr>
              <a:t>5. Find Dates of First Successful Landing Outcomes on Drone Ship</a:t>
            </a:r>
          </a:p>
          <a:p>
            <a:pPr>
              <a:lnSpc>
                <a:spcPct val="100000"/>
              </a:lnSpc>
              <a:spcBef>
                <a:spcPts val="1400"/>
              </a:spcBef>
            </a:pPr>
            <a:r>
              <a:rPr lang="en-US" sz="1800" dirty="0">
                <a:solidFill>
                  <a:schemeClr val="accent3">
                    <a:lumMod val="25000"/>
                  </a:schemeClr>
                </a:solidFill>
                <a:latin typeface="Abadi"/>
              </a:rPr>
              <a:t>SELECT Date FROM SPACEX WHERE </a:t>
            </a:r>
            <a:r>
              <a:rPr lang="en-US" sz="1800" dirty="0" err="1">
                <a:solidFill>
                  <a:schemeClr val="accent3">
                    <a:lumMod val="25000"/>
                  </a:schemeClr>
                </a:solidFill>
                <a:latin typeface="Abadi"/>
              </a:rPr>
              <a:t>Landing_Outcome</a:t>
            </a:r>
            <a:r>
              <a:rPr lang="en-US" sz="1800" dirty="0">
                <a:solidFill>
                  <a:schemeClr val="accent3">
                    <a:lumMod val="25000"/>
                  </a:schemeClr>
                </a:solidFill>
                <a:latin typeface="Abadi"/>
              </a:rPr>
              <a:t> = 'Success (drone ship)' ORDER BY Date ASC LIMIT 1;</a:t>
            </a:r>
          </a:p>
          <a:p>
            <a:pPr marL="0" indent="0">
              <a:buNone/>
            </a:pPr>
            <a:endParaRPr lang="en-US" dirty="0"/>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p:cNvSpPr>
            <a:spLocks noGrp="1"/>
          </p:cNvSpPr>
          <p:nvPr>
            <p:ph idx="4294967295"/>
          </p:nvPr>
        </p:nvSpPr>
        <p:spPr>
          <a:xfrm>
            <a:off x="454323" y="1343842"/>
            <a:ext cx="11400219" cy="5427071"/>
          </a:xfrm>
          <a:prstGeom prst="rect">
            <a:avLst/>
          </a:prstGeom>
        </p:spPr>
        <p:txBody>
          <a:bodyPr lIns="91440" tIns="45720" rIns="91440" bIns="45720" anchor="t"/>
          <a:lstStyle/>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6. List Boosters with Successful Drone Ship Landings and Specific Payload Range</a:t>
            </a:r>
          </a:p>
          <a:p>
            <a:pPr>
              <a:lnSpc>
                <a:spcPct val="100000"/>
              </a:lnSpc>
              <a:spcBef>
                <a:spcPts val="1400"/>
              </a:spcBef>
            </a:pPr>
            <a:r>
              <a:rPr lang="en-US" sz="1600" dirty="0">
                <a:solidFill>
                  <a:schemeClr val="accent3">
                    <a:lumMod val="25000"/>
                  </a:schemeClr>
                </a:solidFill>
                <a:latin typeface="Abadi" panose="020B0604020104020204" pitchFamily="34" charset="0"/>
              </a:rPr>
              <a:t>SELECT </a:t>
            </a:r>
            <a:r>
              <a:rPr lang="en-US" sz="1600" dirty="0" err="1">
                <a:solidFill>
                  <a:schemeClr val="accent3">
                    <a:lumMod val="25000"/>
                  </a:schemeClr>
                </a:solidFill>
                <a:latin typeface="Abadi" panose="020B0604020104020204" pitchFamily="34" charset="0"/>
              </a:rPr>
              <a:t>Booster_Version</a:t>
            </a:r>
            <a:r>
              <a:rPr lang="en-US" sz="1600" dirty="0">
                <a:solidFill>
                  <a:schemeClr val="accent3">
                    <a:lumMod val="25000"/>
                  </a:schemeClr>
                </a:solidFill>
                <a:latin typeface="Abadi" panose="020B0604020104020204" pitchFamily="34" charset="0"/>
              </a:rPr>
              <a:t> FROM SPACEX WHERE </a:t>
            </a:r>
            <a:r>
              <a:rPr lang="en-US" sz="1600" dirty="0" err="1">
                <a:solidFill>
                  <a:schemeClr val="accent3">
                    <a:lumMod val="25000"/>
                  </a:schemeClr>
                </a:solidFill>
                <a:latin typeface="Abadi" panose="020B0604020104020204" pitchFamily="34" charset="0"/>
              </a:rPr>
              <a:t>Landing_Outcome</a:t>
            </a:r>
            <a:r>
              <a:rPr lang="en-US" sz="1600" dirty="0">
                <a:solidFill>
                  <a:schemeClr val="accent3">
                    <a:lumMod val="25000"/>
                  </a:schemeClr>
                </a:solidFill>
                <a:latin typeface="Abadi" panose="020B0604020104020204" pitchFamily="34" charset="0"/>
              </a:rPr>
              <a:t> = 'Success (drone ship)' AND PAYLOAD_MASS__KG_ BETWEEN 4000 AND 6000;</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7. Calculate Total Number of Successful and Failed Mission Outcomes</a:t>
            </a:r>
          </a:p>
          <a:p>
            <a:pPr>
              <a:lnSpc>
                <a:spcPct val="100000"/>
              </a:lnSpc>
              <a:spcBef>
                <a:spcPts val="1400"/>
              </a:spcBef>
            </a:pPr>
            <a:r>
              <a:rPr lang="en-US" sz="1600" dirty="0">
                <a:solidFill>
                  <a:schemeClr val="accent3">
                    <a:lumMod val="25000"/>
                  </a:schemeClr>
                </a:solidFill>
                <a:latin typeface="Abadi" panose="020B0604020104020204" pitchFamily="34" charset="0"/>
              </a:rPr>
              <a:t>SELECT </a:t>
            </a:r>
            <a:r>
              <a:rPr lang="en-US" sz="1600" dirty="0" err="1">
                <a:solidFill>
                  <a:schemeClr val="accent3">
                    <a:lumMod val="25000"/>
                  </a:schemeClr>
                </a:solidFill>
                <a:latin typeface="Abadi" panose="020B0604020104020204" pitchFamily="34" charset="0"/>
              </a:rPr>
              <a:t>Landing_Outcome</a:t>
            </a:r>
            <a:r>
              <a:rPr lang="en-US" sz="1600" dirty="0">
                <a:solidFill>
                  <a:schemeClr val="accent3">
                    <a:lumMod val="25000"/>
                  </a:schemeClr>
                </a:solidFill>
                <a:latin typeface="Abadi" panose="020B0604020104020204" pitchFamily="34" charset="0"/>
              </a:rPr>
              <a:t>, COUNT(*) FROM SPACEX GROUP BY </a:t>
            </a:r>
            <a:r>
              <a:rPr lang="en-US" sz="1600" dirty="0" err="1">
                <a:solidFill>
                  <a:schemeClr val="accent3">
                    <a:lumMod val="25000"/>
                  </a:schemeClr>
                </a:solidFill>
                <a:latin typeface="Abadi" panose="020B0604020104020204" pitchFamily="34" charset="0"/>
              </a:rPr>
              <a:t>Landing_Outcome</a:t>
            </a:r>
            <a:r>
              <a:rPr lang="en-US" sz="16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8. List Boosters with Maximum Payload Mass</a:t>
            </a:r>
          </a:p>
          <a:p>
            <a:pPr>
              <a:lnSpc>
                <a:spcPct val="100000"/>
              </a:lnSpc>
              <a:spcBef>
                <a:spcPts val="1400"/>
              </a:spcBef>
            </a:pPr>
            <a:r>
              <a:rPr lang="en-US" sz="1600" dirty="0">
                <a:solidFill>
                  <a:schemeClr val="accent3">
                    <a:lumMod val="25000"/>
                  </a:schemeClr>
                </a:solidFill>
                <a:latin typeface="Abadi" panose="020B0604020104020204" pitchFamily="34" charset="0"/>
              </a:rPr>
              <a:t>SELECT </a:t>
            </a:r>
            <a:r>
              <a:rPr lang="en-US" sz="1600" dirty="0" err="1">
                <a:solidFill>
                  <a:schemeClr val="accent3">
                    <a:lumMod val="25000"/>
                  </a:schemeClr>
                </a:solidFill>
                <a:latin typeface="Abadi" panose="020B0604020104020204" pitchFamily="34" charset="0"/>
              </a:rPr>
              <a:t>Booster_Version</a:t>
            </a:r>
            <a:r>
              <a:rPr lang="en-US" sz="1600" dirty="0">
                <a:solidFill>
                  <a:schemeClr val="accent3">
                    <a:lumMod val="25000"/>
                  </a:schemeClr>
                </a:solidFill>
                <a:latin typeface="Abadi" panose="020B0604020104020204" pitchFamily="34" charset="0"/>
              </a:rPr>
              <a:t> FROM SPACEX ORDER BY PAYLOAD_MASS__KG_ DESC LIMIT 1;</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9. Retrieve Launch Records for 2015</a:t>
            </a:r>
          </a:p>
          <a:p>
            <a:pPr>
              <a:lnSpc>
                <a:spcPct val="100000"/>
              </a:lnSpc>
              <a:spcBef>
                <a:spcPts val="1400"/>
              </a:spcBef>
            </a:pPr>
            <a:r>
              <a:rPr lang="en-US" sz="1600" dirty="0">
                <a:solidFill>
                  <a:schemeClr val="accent3">
                    <a:lumMod val="25000"/>
                  </a:schemeClr>
                </a:solidFill>
                <a:latin typeface="Abadi" panose="020B0604020104020204" pitchFamily="34" charset="0"/>
              </a:rPr>
              <a:t>SELECT Date, </a:t>
            </a:r>
            <a:r>
              <a:rPr lang="en-US" sz="1600" dirty="0" err="1">
                <a:solidFill>
                  <a:schemeClr val="accent3">
                    <a:lumMod val="25000"/>
                  </a:schemeClr>
                </a:solidFill>
                <a:latin typeface="Abadi" panose="020B0604020104020204" pitchFamily="34" charset="0"/>
              </a:rPr>
              <a:t>Booster_Version</a:t>
            </a:r>
            <a:r>
              <a:rPr lang="en-US" sz="1600" dirty="0">
                <a:solidFill>
                  <a:schemeClr val="accent3">
                    <a:lumMod val="25000"/>
                  </a:schemeClr>
                </a:solidFill>
                <a:latin typeface="Abadi" panose="020B0604020104020204" pitchFamily="34" charset="0"/>
              </a:rPr>
              <a:t>, </a:t>
            </a:r>
            <a:r>
              <a:rPr lang="en-US" sz="1600" dirty="0" err="1">
                <a:solidFill>
                  <a:schemeClr val="accent3">
                    <a:lumMod val="25000"/>
                  </a:schemeClr>
                </a:solidFill>
                <a:latin typeface="Abadi" panose="020B0604020104020204" pitchFamily="34" charset="0"/>
              </a:rPr>
              <a:t>Launch_Site</a:t>
            </a:r>
            <a:r>
              <a:rPr lang="en-US" sz="1600" dirty="0">
                <a:solidFill>
                  <a:schemeClr val="accent3">
                    <a:lumMod val="25000"/>
                  </a:schemeClr>
                </a:solidFill>
                <a:latin typeface="Abadi" panose="020B0604020104020204" pitchFamily="34" charset="0"/>
              </a:rPr>
              <a:t> FROM SPACEX WHERE DATE LIKE '2015%' AND </a:t>
            </a:r>
            <a:r>
              <a:rPr lang="en-US" sz="1600" dirty="0" err="1">
                <a:solidFill>
                  <a:schemeClr val="accent3">
                    <a:lumMod val="25000"/>
                  </a:schemeClr>
                </a:solidFill>
                <a:latin typeface="Abadi" panose="020B0604020104020204" pitchFamily="34" charset="0"/>
              </a:rPr>
              <a:t>Landing_Outcome</a:t>
            </a:r>
            <a:r>
              <a:rPr lang="en-US" sz="1600" dirty="0">
                <a:solidFill>
                  <a:schemeClr val="accent3">
                    <a:lumMod val="25000"/>
                  </a:schemeClr>
                </a:solidFill>
                <a:latin typeface="Abadi" panose="020B0604020104020204" pitchFamily="34" charset="0"/>
              </a:rPr>
              <a:t> LIKE 'Success (ground pad)';</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10. Rank Landing Outcomes Between Specific Dates</a:t>
            </a:r>
          </a:p>
          <a:p>
            <a:pPr>
              <a:lnSpc>
                <a:spcPct val="100000"/>
              </a:lnSpc>
              <a:spcBef>
                <a:spcPts val="1400"/>
              </a:spcBef>
            </a:pPr>
            <a:r>
              <a:rPr lang="en-US" sz="1600" dirty="0">
                <a:solidFill>
                  <a:schemeClr val="accent3">
                    <a:lumMod val="25000"/>
                  </a:schemeClr>
                </a:solidFill>
                <a:latin typeface="Abadi" panose="020B0604020104020204" pitchFamily="34" charset="0"/>
              </a:rPr>
              <a:t>SELECT </a:t>
            </a:r>
            <a:r>
              <a:rPr lang="en-US" sz="1600" dirty="0" err="1">
                <a:solidFill>
                  <a:schemeClr val="accent3">
                    <a:lumMod val="25000"/>
                  </a:schemeClr>
                </a:solidFill>
                <a:latin typeface="Abadi" panose="020B0604020104020204" pitchFamily="34" charset="0"/>
              </a:rPr>
              <a:t>Landing_Outcome</a:t>
            </a:r>
            <a:r>
              <a:rPr lang="en-US" sz="1600" dirty="0">
                <a:solidFill>
                  <a:schemeClr val="accent3">
                    <a:lumMod val="25000"/>
                  </a:schemeClr>
                </a:solidFill>
                <a:latin typeface="Abadi" panose="020B0604020104020204" pitchFamily="34" charset="0"/>
              </a:rPr>
              <a:t>, COUNT(*) AS Count FROM SPACEX WHERE Date BETWEEN '2010-06-04' AND '2017-03-20' GROUP BY </a:t>
            </a:r>
            <a:r>
              <a:rPr lang="en-US" sz="1600" dirty="0" err="1">
                <a:solidFill>
                  <a:schemeClr val="accent3">
                    <a:lumMod val="25000"/>
                  </a:schemeClr>
                </a:solidFill>
                <a:latin typeface="Abadi" panose="020B0604020104020204" pitchFamily="34" charset="0"/>
              </a:rPr>
              <a:t>Landing_Outcome</a:t>
            </a:r>
            <a:r>
              <a:rPr lang="en-US" sz="1600" dirty="0">
                <a:solidFill>
                  <a:schemeClr val="accent3">
                    <a:lumMod val="25000"/>
                  </a:schemeClr>
                </a:solidFill>
                <a:latin typeface="Abadi" panose="020B0604020104020204" pitchFamily="34" charset="0"/>
              </a:rPr>
              <a:t> ORDER BY Count DESC</a:t>
            </a:r>
            <a:r>
              <a:rPr lang="en-US" sz="18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dirty="0" err="1">
                <a:hlinkClick r:id="rId3"/>
              </a:rPr>
              <a:t>IBM_capestone</a:t>
            </a:r>
            <a:r>
              <a:rPr lang="en-US" sz="1600" dirty="0">
                <a:hlinkClick r:id="rId3"/>
              </a:rPr>
              <a:t>/M2-jupyter-labs-eda-sql-edx_sqllite.ipynb at develop · nasirarslan35/</a:t>
            </a:r>
            <a:r>
              <a:rPr lang="en-US" sz="1600" dirty="0" err="1">
                <a:hlinkClick r:id="rId3"/>
              </a:rPr>
              <a:t>IBM_capestone</a:t>
            </a:r>
            <a:r>
              <a:rPr lang="en-US" sz="1600" dirty="0">
                <a:hlinkClick r:id="rId3"/>
              </a:rPr>
              <a:t> (github.com)</a:t>
            </a:r>
            <a:endParaRPr lang="en-US" dirty="0"/>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2946560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p:cNvSpPr>
            <a:spLocks noGrp="1"/>
          </p:cNvSpPr>
          <p:nvPr>
            <p:ph idx="4294967295"/>
          </p:nvPr>
        </p:nvSpPr>
        <p:spPr>
          <a:xfrm>
            <a:off x="838200" y="1875054"/>
            <a:ext cx="10515600" cy="4351338"/>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In this lab, several map objects such as markers, circles, and lines were added to a Folium map to visualize the launch sites and their proximities. Here are the objects created and the reasons for adding them</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1. Markers for Launch Sites</a:t>
            </a:r>
          </a:p>
          <a:p>
            <a:pPr>
              <a:lnSpc>
                <a:spcPct val="100000"/>
              </a:lnSpc>
              <a:spcBef>
                <a:spcPts val="1400"/>
              </a:spcBef>
            </a:pPr>
            <a:r>
              <a:rPr lang="en-US" sz="1600" dirty="0">
                <a:solidFill>
                  <a:schemeClr val="accent3">
                    <a:lumMod val="25000"/>
                  </a:schemeClr>
                </a:solidFill>
                <a:latin typeface="Abadi" panose="020B0604020104020204" pitchFamily="34" charset="0"/>
              </a:rPr>
              <a:t>Purpose: To pinpoint the exact locations of SpaceX launch sites on the map. Each launch site was marked with a </a:t>
            </a:r>
            <a:r>
              <a:rPr lang="en-US" sz="1600" dirty="0" err="1">
                <a:solidFill>
                  <a:schemeClr val="accent3">
                    <a:lumMod val="25000"/>
                  </a:schemeClr>
                </a:solidFill>
                <a:latin typeface="Abadi" panose="020B0604020104020204" pitchFamily="34" charset="0"/>
              </a:rPr>
              <a:t>folium.Marker</a:t>
            </a:r>
            <a:r>
              <a:rPr lang="en-US" sz="1600" dirty="0">
                <a:solidFill>
                  <a:schemeClr val="accent3">
                    <a:lumMod val="25000"/>
                  </a:schemeClr>
                </a:solidFill>
                <a:latin typeface="Abadi" panose="020B0604020104020204" pitchFamily="34" charset="0"/>
              </a:rPr>
              <a:t> object to provide a clear visual reference of its </a:t>
            </a:r>
            <a:r>
              <a:rPr lang="en-US" sz="1600" dirty="0" err="1">
                <a:solidFill>
                  <a:schemeClr val="accent3">
                    <a:lumMod val="25000"/>
                  </a:schemeClr>
                </a:solidFill>
                <a:latin typeface="Abadi" panose="020B0604020104020204" pitchFamily="34" charset="0"/>
              </a:rPr>
              <a:t>locationAdd</a:t>
            </a:r>
            <a:r>
              <a:rPr lang="en-US" sz="1600" dirty="0">
                <a:solidFill>
                  <a:schemeClr val="accent3">
                    <a:lumMod val="25000"/>
                  </a:schemeClr>
                </a:solidFill>
                <a:latin typeface="Abadi" panose="020B0604020104020204" pitchFamily="34" charset="0"/>
              </a:rPr>
              <a:t> the GitHub URL of your completed interactive map with Folium map, as an external reference and peer-review purpose</a:t>
            </a:r>
          </a:p>
          <a:p>
            <a:pPr marL="0" indent="0">
              <a:buNone/>
            </a:pPr>
            <a:r>
              <a:rPr lang="en-US" sz="1600" dirty="0">
                <a:solidFill>
                  <a:schemeClr val="accent3">
                    <a:lumMod val="25000"/>
                  </a:schemeClr>
                </a:solidFill>
                <a:latin typeface="Abadi" panose="020B0604020104020204" pitchFamily="34" charset="0"/>
              </a:rPr>
              <a:t>2. Marker Clusters for Launch Outcomes</a:t>
            </a:r>
          </a:p>
          <a:p>
            <a:r>
              <a:rPr lang="en-US" sz="1600" dirty="0">
                <a:solidFill>
                  <a:schemeClr val="accent3">
                    <a:lumMod val="25000"/>
                  </a:schemeClr>
                </a:solidFill>
                <a:latin typeface="Abadi" panose="020B0604020104020204" pitchFamily="34" charset="0"/>
              </a:rPr>
              <a:t>Purpose: To visualize the success and failure outcomes of launches at each site. Details: Using </a:t>
            </a:r>
            <a:r>
              <a:rPr lang="en-US" sz="1600" dirty="0" err="1">
                <a:solidFill>
                  <a:schemeClr val="accent3">
                    <a:lumMod val="25000"/>
                  </a:schemeClr>
                </a:solidFill>
                <a:latin typeface="Abadi" panose="020B0604020104020204" pitchFamily="34" charset="0"/>
              </a:rPr>
              <a:t>MarkerCluster</a:t>
            </a:r>
            <a:r>
              <a:rPr lang="en-US" sz="1600" dirty="0">
                <a:solidFill>
                  <a:schemeClr val="accent3">
                    <a:lumMod val="25000"/>
                  </a:schemeClr>
                </a:solidFill>
                <a:latin typeface="Abadi" panose="020B0604020104020204" pitchFamily="34" charset="0"/>
              </a:rPr>
              <a:t>, markers were added to show the locations of successful and failed launches.</a:t>
            </a:r>
          </a:p>
          <a:p>
            <a:pPr marL="0" indent="0">
              <a:buNone/>
            </a:pPr>
            <a:r>
              <a:rPr lang="en-US" sz="1600" dirty="0">
                <a:solidFill>
                  <a:schemeClr val="accent3">
                    <a:lumMod val="25000"/>
                  </a:schemeClr>
                </a:solidFill>
                <a:latin typeface="Abadi" panose="020B0604020104020204" pitchFamily="34" charset="0"/>
              </a:rPr>
              <a:t>3. Circles to Represent Launch Site Proximity</a:t>
            </a:r>
          </a:p>
          <a:p>
            <a:r>
              <a:rPr lang="en-US" sz="1600" dirty="0">
                <a:solidFill>
                  <a:schemeClr val="accent3">
                    <a:lumMod val="25000"/>
                  </a:schemeClr>
                </a:solidFill>
                <a:latin typeface="Abadi" panose="020B0604020104020204" pitchFamily="34" charset="0"/>
              </a:rPr>
              <a:t>Purpose: To highlight the area around each launch site and indicate its proximity to important landmarks. Circles were added with specific radii to show the proximity to nearby cities, coastlines, highways, and railways.</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p:cNvSpPr>
            <a:spLocks noGrp="1"/>
          </p:cNvSpPr>
          <p:nvPr>
            <p:ph idx="4294967295"/>
          </p:nvPr>
        </p:nvSpPr>
        <p:spPr>
          <a:xfrm>
            <a:off x="838200" y="1875054"/>
            <a:ext cx="10515600" cy="4351338"/>
          </a:xfrm>
          <a:prstGeom prst="rect">
            <a:avLst/>
          </a:prstGeom>
        </p:spPr>
        <p:txBody>
          <a:bodyPr>
            <a:normAutofit/>
          </a:bodyPr>
          <a:lstStyle/>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4. Lines to Show Distances to Proximities</a:t>
            </a:r>
          </a:p>
          <a:p>
            <a:pPr>
              <a:lnSpc>
                <a:spcPct val="100000"/>
              </a:lnSpc>
              <a:spcBef>
                <a:spcPts val="1400"/>
              </a:spcBef>
            </a:pPr>
            <a:r>
              <a:rPr lang="en-US" sz="1600" dirty="0">
                <a:solidFill>
                  <a:schemeClr val="accent3">
                    <a:lumMod val="25000"/>
                  </a:schemeClr>
                </a:solidFill>
                <a:latin typeface="Abadi" panose="020B0604020104020204" pitchFamily="34" charset="0"/>
              </a:rPr>
              <a:t>Purpose: To visualize the distances from launch sites to nearby cities, coastlines, highways, and railways. Lines (</a:t>
            </a:r>
            <a:r>
              <a:rPr lang="en-US" sz="1600" dirty="0" err="1">
                <a:solidFill>
                  <a:schemeClr val="accent3">
                    <a:lumMod val="25000"/>
                  </a:schemeClr>
                </a:solidFill>
                <a:latin typeface="Abadi" panose="020B0604020104020204" pitchFamily="34" charset="0"/>
              </a:rPr>
              <a:t>folium.PolyLine</a:t>
            </a:r>
            <a:r>
              <a:rPr lang="en-US" sz="1600" dirty="0">
                <a:solidFill>
                  <a:schemeClr val="accent3">
                    <a:lumMod val="25000"/>
                  </a:schemeClr>
                </a:solidFill>
                <a:latin typeface="Abadi" panose="020B0604020104020204" pitchFamily="34" charset="0"/>
              </a:rPr>
              <a:t>) were drawn to represent the connections between launch sites and their proximities.2. Marker Clusters for Launch Outcomes</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5. Mouse Position for Coordinate Display</a:t>
            </a:r>
          </a:p>
          <a:p>
            <a:pPr>
              <a:lnSpc>
                <a:spcPct val="100000"/>
              </a:lnSpc>
              <a:spcBef>
                <a:spcPts val="1400"/>
              </a:spcBef>
            </a:pPr>
            <a:r>
              <a:rPr lang="en-US" sz="1600" dirty="0">
                <a:solidFill>
                  <a:schemeClr val="accent3">
                    <a:lumMod val="25000"/>
                  </a:schemeClr>
                </a:solidFill>
                <a:latin typeface="Abadi" panose="020B0604020104020204" pitchFamily="34" charset="0"/>
              </a:rPr>
              <a:t>Purpose: To provide interactive feedback on the map, showing the latitude and longitude of the cursor position. The </a:t>
            </a:r>
            <a:r>
              <a:rPr lang="en-US" sz="1600" dirty="0" err="1">
                <a:solidFill>
                  <a:schemeClr val="accent3">
                    <a:lumMod val="25000"/>
                  </a:schemeClr>
                </a:solidFill>
                <a:latin typeface="Abadi" panose="020B0604020104020204" pitchFamily="34" charset="0"/>
              </a:rPr>
              <a:t>MousePosition</a:t>
            </a:r>
            <a:r>
              <a:rPr lang="en-US" sz="1600" dirty="0">
                <a:solidFill>
                  <a:schemeClr val="accent3">
                    <a:lumMod val="25000"/>
                  </a:schemeClr>
                </a:solidFill>
                <a:latin typeface="Abadi" panose="020B0604020104020204" pitchFamily="34" charset="0"/>
              </a:rPr>
              <a:t> plugin was added to display coordinates as the mouse moves over the map.</a:t>
            </a: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r>
              <a:rPr lang="en-US" sz="1100" dirty="0" err="1">
                <a:hlinkClick r:id="rId3"/>
              </a:rPr>
              <a:t>IBM_capestone</a:t>
            </a:r>
            <a:r>
              <a:rPr lang="en-US" sz="1100" dirty="0">
                <a:hlinkClick r:id="rId3"/>
              </a:rPr>
              <a:t>/M3-lab_jupyter_launch_site_location.jupyterlite.ipynb at develop · nasirarslan35/</a:t>
            </a:r>
            <a:r>
              <a:rPr lang="en-US" sz="1100" dirty="0" err="1">
                <a:hlinkClick r:id="rId3"/>
              </a:rPr>
              <a:t>IBM_capestone</a:t>
            </a:r>
            <a:r>
              <a:rPr lang="en-US" sz="1100" dirty="0">
                <a:hlinkClick r:id="rId3"/>
              </a:rPr>
              <a:t> (github.com)</a:t>
            </a:r>
            <a:endParaRPr lang="en-US" sz="16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3529676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p:cNvSpPr>
            <a:spLocks noGrp="1"/>
          </p:cNvSpPr>
          <p:nvPr>
            <p:ph idx="4294967295"/>
          </p:nvPr>
        </p:nvSpPr>
        <p:spPr>
          <a:xfrm>
            <a:off x="770010" y="1477282"/>
            <a:ext cx="9745589" cy="4351338"/>
          </a:xfrm>
          <a:prstGeom prst="rect">
            <a:avLst/>
          </a:prstGeom>
        </p:spPr>
        <p:txBody>
          <a:bodyPr vert="horz" lIns="91440" tIns="45720" rIns="91440" bIns="45720" rtlCol="0" anchor="t">
            <a:normAutofit fontScale="92500" lnSpcReduction="20000"/>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Several plots and interactive elements such as Drop Down, Pie Chart, Payload Mass Selection Range, and Scatter Plot were added to a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 dashboard to visualize the SpaceX launch data</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1. Dropdown Menu for Launch Sites</a:t>
            </a:r>
          </a:p>
          <a:p>
            <a:pPr>
              <a:lnSpc>
                <a:spcPct val="100000"/>
              </a:lnSpc>
              <a:spcBef>
                <a:spcPts val="1400"/>
              </a:spcBef>
            </a:pPr>
            <a:r>
              <a:rPr lang="en-US" sz="1600" dirty="0">
                <a:solidFill>
                  <a:schemeClr val="accent3">
                    <a:lumMod val="25000"/>
                  </a:schemeClr>
                </a:solidFill>
                <a:latin typeface="Abadi" panose="020B0604020104020204" pitchFamily="34" charset="0"/>
              </a:rPr>
              <a:t>To allow users to filter the data by selecting a specific launch site or viewing data from all launch sites. A </a:t>
            </a:r>
            <a:r>
              <a:rPr lang="en-US" sz="1600" dirty="0" err="1">
                <a:solidFill>
                  <a:schemeClr val="accent3">
                    <a:lumMod val="25000"/>
                  </a:schemeClr>
                </a:solidFill>
                <a:latin typeface="Abadi" panose="020B0604020104020204" pitchFamily="34" charset="0"/>
              </a:rPr>
              <a:t>dcc.Dropdown</a:t>
            </a:r>
            <a:r>
              <a:rPr lang="en-US" sz="1600" dirty="0">
                <a:solidFill>
                  <a:schemeClr val="accent3">
                    <a:lumMod val="25000"/>
                  </a:schemeClr>
                </a:solidFill>
                <a:latin typeface="Abadi" panose="020B0604020104020204" pitchFamily="34" charset="0"/>
              </a:rPr>
              <a:t> component was used to create the dropdown menu with options for each launch site.</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2. Success Pie Chart</a:t>
            </a:r>
          </a:p>
          <a:p>
            <a:pPr>
              <a:lnSpc>
                <a:spcPct val="100000"/>
              </a:lnSpc>
              <a:spcBef>
                <a:spcPts val="1400"/>
              </a:spcBef>
            </a:pPr>
            <a:r>
              <a:rPr lang="en-US" sz="1600" dirty="0">
                <a:solidFill>
                  <a:schemeClr val="accent3">
                    <a:lumMod val="25000"/>
                  </a:schemeClr>
                </a:solidFill>
                <a:latin typeface="Abadi" panose="020B0604020104020204" pitchFamily="34" charset="0"/>
              </a:rPr>
              <a:t>To visualize the success rate of launches for each selected launch site.</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3. Payload Range Slider</a:t>
            </a:r>
          </a:p>
          <a:p>
            <a:pPr>
              <a:lnSpc>
                <a:spcPct val="100000"/>
              </a:lnSpc>
              <a:spcBef>
                <a:spcPts val="1400"/>
              </a:spcBef>
            </a:pPr>
            <a:r>
              <a:rPr lang="en-US" sz="1600" dirty="0">
                <a:solidFill>
                  <a:schemeClr val="accent3">
                    <a:lumMod val="25000"/>
                  </a:schemeClr>
                </a:solidFill>
                <a:latin typeface="Abadi" panose="020B0604020104020204" pitchFamily="34" charset="0"/>
              </a:rPr>
              <a:t>To allow users to filter the data based on a range of payload masses. A </a:t>
            </a:r>
            <a:r>
              <a:rPr lang="en-US" sz="1600" dirty="0" err="1">
                <a:solidFill>
                  <a:schemeClr val="accent3">
                    <a:lumMod val="25000"/>
                  </a:schemeClr>
                </a:solidFill>
                <a:latin typeface="Abadi" panose="020B0604020104020204" pitchFamily="34" charset="0"/>
              </a:rPr>
              <a:t>dcc.RangeSlider</a:t>
            </a:r>
            <a:r>
              <a:rPr lang="en-US" sz="1600" dirty="0">
                <a:solidFill>
                  <a:schemeClr val="accent3">
                    <a:lumMod val="25000"/>
                  </a:schemeClr>
                </a:solidFill>
                <a:latin typeface="Abadi" panose="020B0604020104020204" pitchFamily="34" charset="0"/>
              </a:rPr>
              <a:t> component was used to create a slider for selecting the payload mass range.</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4. Success-Payload Scatter Plot</a:t>
            </a:r>
          </a:p>
          <a:p>
            <a:pPr>
              <a:lnSpc>
                <a:spcPct val="100000"/>
              </a:lnSpc>
              <a:spcBef>
                <a:spcPts val="1400"/>
              </a:spcBef>
            </a:pPr>
            <a:r>
              <a:rPr lang="en-US" sz="1600" dirty="0">
                <a:solidFill>
                  <a:schemeClr val="accent3">
                    <a:lumMod val="25000"/>
                  </a:schemeClr>
                </a:solidFill>
                <a:latin typeface="Abadi" panose="020B0604020104020204" pitchFamily="34" charset="0"/>
              </a:rPr>
              <a:t>To visualize the correlation between payload mass and launch success for the selected launch site and payload range.</a:t>
            </a:r>
          </a:p>
          <a:p>
            <a:pPr>
              <a:lnSpc>
                <a:spcPct val="100000"/>
              </a:lnSpc>
              <a:spcBef>
                <a:spcPts val="1400"/>
              </a:spcBef>
            </a:pPr>
            <a:r>
              <a:rPr lang="en-US" sz="1600" dirty="0" err="1">
                <a:hlinkClick r:id="rId3"/>
              </a:rPr>
              <a:t>IBM_capestone</a:t>
            </a:r>
            <a:r>
              <a:rPr lang="en-US" sz="1600" dirty="0">
                <a:hlinkClick r:id="rId3"/>
              </a:rPr>
              <a:t>/M3-.ipynb at develop · nasirarslan35/</a:t>
            </a:r>
            <a:r>
              <a:rPr lang="en-US" sz="1600" dirty="0" err="1">
                <a:hlinkClick r:id="rId3"/>
              </a:rPr>
              <a:t>IBM_capestone</a:t>
            </a:r>
            <a:r>
              <a:rPr lang="en-US" sz="1600" dirty="0">
                <a:hlinkClick r:id="rId3"/>
              </a:rPr>
              <a:t> (github.com)</a:t>
            </a:r>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p:cNvSpPr>
            <a:spLocks noGrp="1"/>
          </p:cNvSpPr>
          <p:nvPr>
            <p:ph idx="4294967295"/>
          </p:nvPr>
        </p:nvSpPr>
        <p:spPr>
          <a:xfrm>
            <a:off x="770011" y="1626331"/>
            <a:ext cx="4629304"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process of building, evaluating, improving, and finding the best-performing classification model for predicting the Falcon 9 first stage landing involves several steps. Here is a summary of the process steps and a flowchart. Please take a look at the flow chart. Detail steps are included in the next slide.</a:t>
            </a: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descr="A diagram of a model&#10;&#10;Description automatically generated">
            <a:extLst>
              <a:ext uri="{FF2B5EF4-FFF2-40B4-BE49-F238E27FC236}">
                <a16:creationId xmlns:a16="http://schemas.microsoft.com/office/drawing/2014/main" id="{958DA91A-90E6-E82C-4E0A-A42781CDA935}"/>
              </a:ext>
            </a:extLst>
          </p:cNvPr>
          <p:cNvPicPr>
            <a:picLocks noChangeAspect="1"/>
          </p:cNvPicPr>
          <p:nvPr/>
        </p:nvPicPr>
        <p:blipFill>
          <a:blip r:embed="rId3"/>
          <a:stretch>
            <a:fillRect/>
          </a:stretch>
        </p:blipFill>
        <p:spPr>
          <a:xfrm>
            <a:off x="5301344" y="1578429"/>
            <a:ext cx="5965274" cy="452845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fontScale="85000" lnSpcReduction="20000"/>
          </a:bodyPr>
          <a:lstStyle/>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1. Data Preprocessing</a:t>
            </a:r>
          </a:p>
          <a:p>
            <a:pPr>
              <a:lnSpc>
                <a:spcPct val="100000"/>
              </a:lnSpc>
              <a:spcBef>
                <a:spcPts val="1400"/>
              </a:spcBef>
            </a:pPr>
            <a:r>
              <a:rPr lang="en-US" sz="1600" dirty="0">
                <a:solidFill>
                  <a:schemeClr val="accent3">
                    <a:lumMod val="25000"/>
                  </a:schemeClr>
                </a:solidFill>
                <a:latin typeface="Abadi" panose="020B0604020104020204" pitchFamily="34" charset="0"/>
              </a:rPr>
              <a:t>Create Class Labels: Created a column for the class label indicating successful (1) and unsuccessful (0) landings.</a:t>
            </a:r>
          </a:p>
          <a:p>
            <a:pPr>
              <a:lnSpc>
                <a:spcPct val="100000"/>
              </a:lnSpc>
              <a:spcBef>
                <a:spcPts val="1400"/>
              </a:spcBef>
            </a:pPr>
            <a:r>
              <a:rPr lang="en-US" sz="1600" dirty="0">
                <a:solidFill>
                  <a:schemeClr val="accent3">
                    <a:lumMod val="25000"/>
                  </a:schemeClr>
                </a:solidFill>
                <a:latin typeface="Abadi" panose="020B0604020104020204" pitchFamily="34" charset="0"/>
              </a:rPr>
              <a:t>Standardize Data: Standardized the data to have a mean of 0 and a standard deviation of 1.</a:t>
            </a:r>
          </a:p>
          <a:p>
            <a:pPr>
              <a:lnSpc>
                <a:spcPct val="100000"/>
              </a:lnSpc>
              <a:spcBef>
                <a:spcPts val="1400"/>
              </a:spcBef>
            </a:pPr>
            <a:r>
              <a:rPr lang="en-US" sz="1600" dirty="0">
                <a:solidFill>
                  <a:schemeClr val="accent3">
                    <a:lumMod val="25000"/>
                  </a:schemeClr>
                </a:solidFill>
                <a:latin typeface="Abadi" panose="020B0604020104020204" pitchFamily="34" charset="0"/>
              </a:rPr>
              <a:t>Train-Test Split: Split the data into training and test sets. </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2. Model Building and Hyperparameter Tuning</a:t>
            </a:r>
          </a:p>
          <a:p>
            <a:pPr>
              <a:lnSpc>
                <a:spcPct val="100000"/>
              </a:lnSpc>
              <a:spcBef>
                <a:spcPts val="1400"/>
              </a:spcBef>
            </a:pPr>
            <a:r>
              <a:rPr lang="en-US" sz="1600" dirty="0">
                <a:solidFill>
                  <a:schemeClr val="accent3">
                    <a:lumMod val="25000"/>
                  </a:schemeClr>
                </a:solidFill>
                <a:latin typeface="Abadi" panose="020B0604020104020204" pitchFamily="34" charset="0"/>
              </a:rPr>
              <a:t>Logistic Regression: Used </a:t>
            </a:r>
            <a:r>
              <a:rPr lang="en-US" sz="1600" dirty="0" err="1">
                <a:solidFill>
                  <a:schemeClr val="accent3">
                    <a:lumMod val="25000"/>
                  </a:schemeClr>
                </a:solidFill>
                <a:latin typeface="Abadi" panose="020B0604020104020204" pitchFamily="34" charset="0"/>
              </a:rPr>
              <a:t>GridSearchCV</a:t>
            </a:r>
            <a:r>
              <a:rPr lang="en-US" sz="1600" dirty="0">
                <a:solidFill>
                  <a:schemeClr val="accent3">
                    <a:lumMod val="25000"/>
                  </a:schemeClr>
                </a:solidFill>
                <a:latin typeface="Abadi" panose="020B0604020104020204" pitchFamily="34" charset="0"/>
              </a:rPr>
              <a:t> to find the best hyperparameters for logistic regression.</a:t>
            </a:r>
          </a:p>
          <a:p>
            <a:pPr>
              <a:lnSpc>
                <a:spcPct val="100000"/>
              </a:lnSpc>
              <a:spcBef>
                <a:spcPts val="1400"/>
              </a:spcBef>
            </a:pPr>
            <a:r>
              <a:rPr lang="en-US" sz="1600" dirty="0">
                <a:solidFill>
                  <a:schemeClr val="accent3">
                    <a:lumMod val="25000"/>
                  </a:schemeClr>
                </a:solidFill>
                <a:latin typeface="Abadi" panose="020B0604020104020204" pitchFamily="34" charset="0"/>
              </a:rPr>
              <a:t>Support Vector Machine (SVM): Tuned SVM hyperparameters using </a:t>
            </a:r>
            <a:r>
              <a:rPr lang="en-US" sz="1600" dirty="0" err="1">
                <a:solidFill>
                  <a:schemeClr val="accent3">
                    <a:lumMod val="25000"/>
                  </a:schemeClr>
                </a:solidFill>
                <a:latin typeface="Abadi" panose="020B0604020104020204" pitchFamily="34" charset="0"/>
              </a:rPr>
              <a:t>GridSearchCV</a:t>
            </a:r>
            <a:r>
              <a:rPr lang="en-US" sz="1600" dirty="0">
                <a:solidFill>
                  <a:schemeClr val="accent3">
                    <a:lumMod val="25000"/>
                  </a:schemeClr>
                </a:solidFill>
                <a:latin typeface="Abadi" panose="020B0604020104020204" pitchFamily="34" charset="0"/>
              </a:rPr>
              <a:t>.</a:t>
            </a:r>
          </a:p>
          <a:p>
            <a:pPr>
              <a:lnSpc>
                <a:spcPct val="100000"/>
              </a:lnSpc>
              <a:spcBef>
                <a:spcPts val="1400"/>
              </a:spcBef>
            </a:pPr>
            <a:r>
              <a:rPr lang="en-US" sz="1600" dirty="0">
                <a:solidFill>
                  <a:schemeClr val="accent3">
                    <a:lumMod val="25000"/>
                  </a:schemeClr>
                </a:solidFill>
                <a:latin typeface="Abadi" panose="020B0604020104020204" pitchFamily="34" charset="0"/>
              </a:rPr>
              <a:t>Decision Tree: Applied </a:t>
            </a:r>
            <a:r>
              <a:rPr lang="en-US" sz="1600" dirty="0" err="1">
                <a:solidFill>
                  <a:schemeClr val="accent3">
                    <a:lumMod val="25000"/>
                  </a:schemeClr>
                </a:solidFill>
                <a:latin typeface="Abadi" panose="020B0604020104020204" pitchFamily="34" charset="0"/>
              </a:rPr>
              <a:t>GridSearchCV</a:t>
            </a:r>
            <a:r>
              <a:rPr lang="en-US" sz="1600" dirty="0">
                <a:solidFill>
                  <a:schemeClr val="accent3">
                    <a:lumMod val="25000"/>
                  </a:schemeClr>
                </a:solidFill>
                <a:latin typeface="Abadi" panose="020B0604020104020204" pitchFamily="34" charset="0"/>
              </a:rPr>
              <a:t> to find the best parameters for a decision tree classifier.</a:t>
            </a:r>
          </a:p>
          <a:p>
            <a:pPr>
              <a:lnSpc>
                <a:spcPct val="100000"/>
              </a:lnSpc>
              <a:spcBef>
                <a:spcPts val="1400"/>
              </a:spcBef>
            </a:pPr>
            <a:r>
              <a:rPr lang="en-US" sz="1600" dirty="0">
                <a:solidFill>
                  <a:schemeClr val="accent3">
                    <a:lumMod val="25000"/>
                  </a:schemeClr>
                </a:solidFill>
                <a:latin typeface="Abadi" panose="020B0604020104020204" pitchFamily="34" charset="0"/>
              </a:rPr>
              <a:t>K-Nearest Neighbors (KNN): Utilized </a:t>
            </a:r>
            <a:r>
              <a:rPr lang="en-US" sz="1600" dirty="0" err="1">
                <a:solidFill>
                  <a:schemeClr val="accent3">
                    <a:lumMod val="25000"/>
                  </a:schemeClr>
                </a:solidFill>
                <a:latin typeface="Abadi" panose="020B0604020104020204" pitchFamily="34" charset="0"/>
              </a:rPr>
              <a:t>GridSearchCV</a:t>
            </a:r>
            <a:r>
              <a:rPr lang="en-US" sz="1600" dirty="0">
                <a:solidFill>
                  <a:schemeClr val="accent3">
                    <a:lumMod val="25000"/>
                  </a:schemeClr>
                </a:solidFill>
                <a:latin typeface="Abadi" panose="020B0604020104020204" pitchFamily="34" charset="0"/>
              </a:rPr>
              <a:t> to optimize KNN hyperparameters.</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3. Model Evaluation</a:t>
            </a:r>
          </a:p>
          <a:p>
            <a:pPr>
              <a:lnSpc>
                <a:spcPct val="100000"/>
              </a:lnSpc>
              <a:spcBef>
                <a:spcPts val="1400"/>
              </a:spcBef>
            </a:pPr>
            <a:r>
              <a:rPr lang="en-US" sz="1600" dirty="0">
                <a:solidFill>
                  <a:schemeClr val="accent3">
                    <a:lumMod val="25000"/>
                  </a:schemeClr>
                </a:solidFill>
                <a:latin typeface="Abadi" panose="020B0604020104020204" pitchFamily="34" charset="0"/>
              </a:rPr>
              <a:t>Accuracy Calculation: Calculated the accuracy of each model on the test data.</a:t>
            </a:r>
          </a:p>
          <a:p>
            <a:pPr>
              <a:lnSpc>
                <a:spcPct val="100000"/>
              </a:lnSpc>
              <a:spcBef>
                <a:spcPts val="1400"/>
              </a:spcBef>
            </a:pPr>
            <a:r>
              <a:rPr lang="en-US" sz="1600" dirty="0">
                <a:solidFill>
                  <a:schemeClr val="accent3">
                    <a:lumMod val="25000"/>
                  </a:schemeClr>
                </a:solidFill>
                <a:latin typeface="Abadi" panose="020B0604020104020204" pitchFamily="34" charset="0"/>
              </a:rPr>
              <a:t>Confusion Matrix: Plotted confusion matrices for each model to evaluate performance.</a:t>
            </a:r>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376496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p:cNvSpPr>
            <a:spLocks noGrp="1"/>
          </p:cNvSpPr>
          <p:nvPr>
            <p:ph idx="4294967295"/>
          </p:nvPr>
        </p:nvSpPr>
        <p:spPr>
          <a:xfrm>
            <a:off x="563181" y="1380967"/>
            <a:ext cx="11030105" cy="5128690"/>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4. Model Comparison and Selection</a:t>
            </a:r>
          </a:p>
          <a:p>
            <a:pPr>
              <a:lnSpc>
                <a:spcPct val="100000"/>
              </a:lnSpc>
              <a:spcBef>
                <a:spcPts val="1400"/>
              </a:spcBef>
            </a:pPr>
            <a:r>
              <a:rPr lang="en-US" sz="1800" dirty="0">
                <a:solidFill>
                  <a:schemeClr val="accent3">
                    <a:lumMod val="25000"/>
                  </a:schemeClr>
                </a:solidFill>
                <a:latin typeface="Abadi" panose="020B0604020104020204" pitchFamily="34" charset="0"/>
              </a:rPr>
              <a:t>Compare Models: Compared the accuracy of all models to identify the best-performing one.</a:t>
            </a:r>
          </a:p>
          <a:p>
            <a:pPr>
              <a:lnSpc>
                <a:spcPct val="100000"/>
              </a:lnSpc>
              <a:spcBef>
                <a:spcPts val="1400"/>
              </a:spcBef>
            </a:pPr>
            <a:r>
              <a:rPr lang="en-US" sz="1800" dirty="0">
                <a:solidFill>
                  <a:schemeClr val="accent3">
                    <a:lumMod val="25000"/>
                  </a:schemeClr>
                </a:solidFill>
                <a:latin typeface="Abadi" panose="020B0604020104020204" pitchFamily="34" charset="0"/>
              </a:rPr>
              <a:t>Select Best Model: Selected the model with the highest accuracy for final use.</a:t>
            </a:r>
          </a:p>
          <a:p>
            <a:pPr>
              <a:lnSpc>
                <a:spcPct val="100000"/>
              </a:lnSpc>
              <a:spcBef>
                <a:spcPts val="1400"/>
              </a:spcBef>
            </a:pPr>
            <a:endParaRPr lang="en-US" sz="2400" dirty="0">
              <a:solidFill>
                <a:schemeClr val="accent3">
                  <a:lumMod val="25000"/>
                </a:schemeClr>
              </a:solidFill>
              <a:latin typeface="Abadi" panose="020B0604020104020204" pitchFamily="34" charset="0"/>
            </a:endParaRPr>
          </a:p>
          <a:p>
            <a:pPr>
              <a:lnSpc>
                <a:spcPct val="100000"/>
              </a:lnSpc>
              <a:spcBef>
                <a:spcPts val="1400"/>
              </a:spcBef>
            </a:pPr>
            <a:r>
              <a:rPr lang="en-US" sz="1600" dirty="0" err="1">
                <a:hlinkClick r:id="rId3"/>
              </a:rPr>
              <a:t>IBM_capestone</a:t>
            </a:r>
            <a:r>
              <a:rPr lang="en-US" sz="1600" dirty="0">
                <a:hlinkClick r:id="rId3"/>
              </a:rPr>
              <a:t>/M4-SpaceX_Machine_Learning_Prediction_Part_5.jupyterlite.ipynb at develop · nasirarslan35/</a:t>
            </a:r>
            <a:r>
              <a:rPr lang="en-US" sz="1600" dirty="0" err="1">
                <a:hlinkClick r:id="rId3"/>
              </a:rPr>
              <a:t>IBM_capestone</a:t>
            </a:r>
            <a:r>
              <a:rPr lang="en-US" sz="1600" dirty="0">
                <a:hlinkClick r:id="rId3"/>
              </a:rPr>
              <a:t> (github.com)</a:t>
            </a:r>
            <a:endParaRPr lang="en-US" sz="24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2136095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t>2</a:t>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41125" y="1807337"/>
            <a:ext cx="10444486" cy="421823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Exploratory data analysis revealed key insights such as high success rates at launch sites KSC LC-39A and CCAFS LC-40, and demonstrated that payload mass does not strongly correlate with launch success. Additionally, certain orbits like ES-L1 and GEO showed perfect success rates, while GTO and ISS had more challenges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All the findings will be provided in detail into the next coming slides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The Decision Tree model emerged as the best-performing classification model with an accuracy of 88.75%. It effectively predicts successful landings, with high precision and perfect recall, although it has some false positives that indicate room for improvement.</a:t>
            </a:r>
          </a:p>
          <a:p>
            <a:pPr lvl="1"/>
            <a:endParaRPr lang="en-US" sz="1800" dirty="0"/>
          </a:p>
          <a:p>
            <a:pPr marL="457200" lvl="1" indent="0">
              <a:buNone/>
            </a:pPr>
            <a:endParaRPr lang="en-US" sz="1800" dirty="0"/>
          </a:p>
        </p:txBody>
      </p:sp>
      <p:sp>
        <p:nvSpPr>
          <p:cNvPr id="4" name="Slide Number Placeholder 3"/>
          <p:cNvSpPr>
            <a:spLocks noGrp="1"/>
          </p:cNvSpPr>
          <p:nvPr>
            <p:ph type="sldNum" sz="quarter" idx="12"/>
          </p:nvPr>
        </p:nvSpPr>
        <p:spPr/>
        <p:txBody>
          <a:bodyPr/>
          <a:lstStyle/>
          <a:p>
            <a:fld id="{5075537C-CA84-1446-933C-8E9D027F9201}" type="slidenum">
              <a:rPr lang="en-US" smtClean="0"/>
              <a:t>20</a:t>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p:cNvSpPr>
            <a:spLocks noGrp="1"/>
          </p:cNvSpPr>
          <p:nvPr>
            <p:ph type="body" sz="half" idx="4294967295"/>
          </p:nvPr>
        </p:nvSpPr>
        <p:spPr>
          <a:xfrm>
            <a:off x="864973" y="1722909"/>
            <a:ext cx="3932238" cy="3811588"/>
          </a:xfrm>
          <a:prstGeom prst="rect">
            <a:avLst/>
          </a:prstGeom>
        </p:spPr>
        <p:txBody>
          <a:bodyPr>
            <a:normAutofit lnSpcReduction="10000"/>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CCAFS SLC 40 shows consistent usage and a balanced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VAFB SLC 4E has fewer launches but a relatively higher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KSC LC 39A appears to be more successful in terms of launch outcomes.</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Launch Site</a:t>
            </a:r>
            <a:endParaRPr lang="en-US" dirty="0">
              <a:solidFill>
                <a:srgbClr val="0B49CB"/>
              </a:solidFill>
            </a:endParaRPr>
          </a:p>
        </p:txBody>
      </p:sp>
      <p:pic>
        <p:nvPicPr>
          <p:cNvPr id="6" name="Picture 5" descr="A graph with numbers and symbols&#10;&#10;Description automatically generated with medium confidence">
            <a:extLst>
              <a:ext uri="{FF2B5EF4-FFF2-40B4-BE49-F238E27FC236}">
                <a16:creationId xmlns:a16="http://schemas.microsoft.com/office/drawing/2014/main" id="{0AD4129C-CF4A-A175-0A10-EB345F965B31}"/>
              </a:ext>
            </a:extLst>
          </p:cNvPr>
          <p:cNvPicPr>
            <a:picLocks noChangeAspect="1"/>
          </p:cNvPicPr>
          <p:nvPr/>
        </p:nvPicPr>
        <p:blipFill>
          <a:blip r:embed="rId3"/>
          <a:stretch>
            <a:fillRect/>
          </a:stretch>
        </p:blipFill>
        <p:spPr>
          <a:xfrm>
            <a:off x="6373898" y="1388419"/>
            <a:ext cx="5084074" cy="448056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p:cNvSpPr>
            <a:spLocks noGrp="1"/>
          </p:cNvSpPr>
          <p:nvPr>
            <p:ph type="body" sz="half" idx="4294967295"/>
          </p:nvPr>
        </p:nvSpPr>
        <p:spPr>
          <a:xfrm>
            <a:off x="834341" y="1470551"/>
            <a:ext cx="4379915" cy="4555021"/>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CCAFS SLC 40: Shows a balanced success rate across a wide range of payload masses. This site handles a variety of payload sizes with a consistent performance.</a:t>
            </a:r>
          </a:p>
          <a:p>
            <a:pPr>
              <a:lnSpc>
                <a:spcPct val="100000"/>
              </a:lnSpc>
              <a:spcBef>
                <a:spcPts val="1400"/>
              </a:spcBef>
            </a:pPr>
            <a:r>
              <a:rPr lang="en-US" sz="2200" dirty="0">
                <a:solidFill>
                  <a:schemeClr val="accent3">
                    <a:lumMod val="25000"/>
                  </a:schemeClr>
                </a:solidFill>
                <a:latin typeface="Abadi" panose="020B0604020104020204" pitchFamily="34" charset="0"/>
              </a:rPr>
              <a:t>VAFB SLC 4E: Has fewer launches but a higher proportion of successful launches. The site handles moderate to high payload masses.</a:t>
            </a:r>
          </a:p>
          <a:p>
            <a:pPr>
              <a:lnSpc>
                <a:spcPct val="100000"/>
              </a:lnSpc>
              <a:spcBef>
                <a:spcPts val="1400"/>
              </a:spcBef>
            </a:pPr>
            <a:r>
              <a:rPr lang="en-US" sz="2200" dirty="0">
                <a:solidFill>
                  <a:schemeClr val="accent3">
                    <a:lumMod val="25000"/>
                  </a:schemeClr>
                </a:solidFill>
                <a:latin typeface="Abadi" panose="020B0604020104020204" pitchFamily="34" charset="0"/>
              </a:rPr>
              <a:t>KSC LC 39A: Indicates a higher success rate for lower payload masses, with mixed outcomes for higher payloads. This suggests that while the site can handle larger payloads, the success rate varies.</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A graph with green and blue dots&#10;&#10;Description automatically generated">
            <a:extLst>
              <a:ext uri="{FF2B5EF4-FFF2-40B4-BE49-F238E27FC236}">
                <a16:creationId xmlns:a16="http://schemas.microsoft.com/office/drawing/2014/main" id="{1236DB96-11AE-2044-BC65-B5E3BD4A5429}"/>
              </a:ext>
            </a:extLst>
          </p:cNvPr>
          <p:cNvPicPr>
            <a:picLocks noChangeAspect="1"/>
          </p:cNvPicPr>
          <p:nvPr/>
        </p:nvPicPr>
        <p:blipFill>
          <a:blip r:embed="rId3"/>
          <a:stretch>
            <a:fillRect/>
          </a:stretch>
        </p:blipFill>
        <p:spPr>
          <a:xfrm>
            <a:off x="5214257" y="1414652"/>
            <a:ext cx="6143401" cy="461092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p:cNvSpPr>
            <a:spLocks noGrp="1"/>
          </p:cNvSpPr>
          <p:nvPr>
            <p:ph type="body" sz="half" idx="4294967295"/>
          </p:nvPr>
        </p:nvSpPr>
        <p:spPr>
          <a:xfrm>
            <a:off x="770010" y="1331000"/>
            <a:ext cx="10687961" cy="2468114"/>
          </a:xfrm>
          <a:prstGeom prst="rect">
            <a:avLst/>
          </a:prstGeom>
        </p:spPr>
        <p:txBody>
          <a:bodyPr>
            <a:normAutofit fontScale="400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High Success Orbits:</a:t>
            </a:r>
          </a:p>
          <a:p>
            <a:pPr>
              <a:lnSpc>
                <a:spcPct val="100000"/>
              </a:lnSpc>
              <a:spcBef>
                <a:spcPts val="1400"/>
              </a:spcBef>
            </a:pPr>
            <a:r>
              <a:rPr lang="en-US" sz="2200" dirty="0">
                <a:solidFill>
                  <a:schemeClr val="accent3">
                    <a:lumMod val="25000"/>
                  </a:schemeClr>
                </a:solidFill>
                <a:latin typeface="Abadi" panose="020B0604020104020204" pitchFamily="34" charset="0"/>
              </a:rPr>
              <a:t>ES-L1, GEO, HEO, SSO, VLEO: The perfect success rates indicate these orbits are consistently reliable for SpaceX launches. The technology and processes for these missions are likely well-optimized.</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Challenging Orbits:</a:t>
            </a:r>
          </a:p>
          <a:p>
            <a:pPr>
              <a:lnSpc>
                <a:spcPct val="100000"/>
              </a:lnSpc>
              <a:spcBef>
                <a:spcPts val="1400"/>
              </a:spcBef>
            </a:pPr>
            <a:r>
              <a:rPr lang="en-US" sz="2200" dirty="0">
                <a:solidFill>
                  <a:schemeClr val="accent3">
                    <a:lumMod val="25000"/>
                  </a:schemeClr>
                </a:solidFill>
                <a:latin typeface="Abadi" panose="020B0604020104020204" pitchFamily="34" charset="0"/>
              </a:rPr>
              <a:t>GTO: The lower success rate highlights challenges in reaching this orbit. Potential reasons could include the complex maneuvers required for geostationary transfer.</a:t>
            </a:r>
          </a:p>
          <a:p>
            <a:pPr>
              <a:lnSpc>
                <a:spcPct val="100000"/>
              </a:lnSpc>
              <a:spcBef>
                <a:spcPts val="1400"/>
              </a:spcBef>
            </a:pPr>
            <a:r>
              <a:rPr lang="en-US" sz="2200" dirty="0">
                <a:solidFill>
                  <a:schemeClr val="accent3">
                    <a:lumMod val="25000"/>
                  </a:schemeClr>
                </a:solidFill>
                <a:latin typeface="Abadi" panose="020B0604020104020204" pitchFamily="34" charset="0"/>
              </a:rPr>
              <a:t>ISS: Docking with the ISS involves precision and timing, leading to a lower success rate compared to other orbits.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Frequent and Variable Success Orbits:</a:t>
            </a:r>
          </a:p>
          <a:p>
            <a:pPr>
              <a:lnSpc>
                <a:spcPct val="100000"/>
              </a:lnSpc>
              <a:spcBef>
                <a:spcPts val="1400"/>
              </a:spcBef>
            </a:pPr>
            <a:r>
              <a:rPr lang="en-US" sz="2200" dirty="0">
                <a:solidFill>
                  <a:schemeClr val="accent3">
                    <a:lumMod val="25000"/>
                  </a:schemeClr>
                </a:solidFill>
                <a:latin typeface="Abadi" panose="020B0604020104020204" pitchFamily="34" charset="0"/>
              </a:rPr>
              <a:t>LEO and MEO: These orbits have high success rates, though not perfect. The frequent use of LEO for various missions, including satellite deployments, may contribute to its high but varied success.</a:t>
            </a:r>
          </a:p>
          <a:p>
            <a:pPr>
              <a:lnSpc>
                <a:spcPct val="100000"/>
              </a:lnSpc>
              <a:spcBef>
                <a:spcPts val="1400"/>
              </a:spcBef>
            </a:pPr>
            <a:r>
              <a:rPr lang="en-US" sz="2200" dirty="0">
                <a:solidFill>
                  <a:schemeClr val="accent3">
                    <a:lumMod val="25000"/>
                  </a:schemeClr>
                </a:solidFill>
                <a:latin typeface="Abadi" panose="020B0604020104020204" pitchFamily="34" charset="0"/>
              </a:rPr>
              <a:t>PO: The variability in polar orbit success might be due to the specific trajectory and environmental conditions required for these missions.</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A graph of success rate by orbit&#10;&#10;Description automatically generated">
            <a:extLst>
              <a:ext uri="{FF2B5EF4-FFF2-40B4-BE49-F238E27FC236}">
                <a16:creationId xmlns:a16="http://schemas.microsoft.com/office/drawing/2014/main" id="{461AB0F1-41FF-FDE9-3742-D4077CCAAC55}"/>
              </a:ext>
            </a:extLst>
          </p:cNvPr>
          <p:cNvPicPr>
            <a:picLocks noChangeAspect="1"/>
          </p:cNvPicPr>
          <p:nvPr/>
        </p:nvPicPr>
        <p:blipFill>
          <a:blip r:embed="rId3"/>
          <a:stretch>
            <a:fillRect/>
          </a:stretch>
        </p:blipFill>
        <p:spPr>
          <a:xfrm>
            <a:off x="770012" y="3537856"/>
            <a:ext cx="10651978" cy="278149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p:cNvSpPr>
            <a:spLocks noGrp="1"/>
          </p:cNvSpPr>
          <p:nvPr>
            <p:ph type="body" sz="half" idx="4294967295"/>
          </p:nvPr>
        </p:nvSpPr>
        <p:spPr>
          <a:xfrm>
            <a:off x="770010" y="1523205"/>
            <a:ext cx="5221817" cy="463142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indicates a trend where early missions have a higher failure rate, but as the flight number increases, the success rate improves. This reflects operational learning and process optimization over time.</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A graph with green and blue dots&#10;&#10;Description automatically generated">
            <a:extLst>
              <a:ext uri="{FF2B5EF4-FFF2-40B4-BE49-F238E27FC236}">
                <a16:creationId xmlns:a16="http://schemas.microsoft.com/office/drawing/2014/main" id="{E2741CD0-7D10-1130-BE94-2179696833BF}"/>
              </a:ext>
            </a:extLst>
          </p:cNvPr>
          <p:cNvPicPr>
            <a:picLocks noChangeAspect="1"/>
          </p:cNvPicPr>
          <p:nvPr/>
        </p:nvPicPr>
        <p:blipFill>
          <a:blip r:embed="rId3"/>
          <a:stretch>
            <a:fillRect/>
          </a:stretch>
        </p:blipFill>
        <p:spPr>
          <a:xfrm>
            <a:off x="6027811" y="1407118"/>
            <a:ext cx="5394178" cy="474750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p:cNvSpPr>
            <a:spLocks noGrp="1"/>
          </p:cNvSpPr>
          <p:nvPr>
            <p:ph type="body" sz="half" idx="4294967295"/>
          </p:nvPr>
        </p:nvSpPr>
        <p:spPr>
          <a:xfrm>
            <a:off x="682992" y="1382485"/>
            <a:ext cx="5325988" cy="4744000"/>
          </a:xfrm>
          <a:prstGeom prst="rect">
            <a:avLst/>
          </a:prstGeom>
        </p:spPr>
        <p:txBody>
          <a:bodyPr>
            <a:normAutofit fontScale="625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High Success Orbits (LEO, SSO, ES-L1):</a:t>
            </a:r>
          </a:p>
          <a:p>
            <a:pPr>
              <a:lnSpc>
                <a:spcPct val="100000"/>
              </a:lnSpc>
              <a:spcBef>
                <a:spcPts val="1400"/>
              </a:spcBef>
            </a:pPr>
            <a:r>
              <a:rPr lang="en-US" sz="2200" dirty="0">
                <a:solidFill>
                  <a:schemeClr val="accent3">
                    <a:lumMod val="25000"/>
                  </a:schemeClr>
                </a:solidFill>
                <a:latin typeface="Abadi" panose="020B0604020104020204" pitchFamily="34" charset="0"/>
              </a:rPr>
              <a:t>These orbits show a high success rate across a range of payload masses, indicating robust mission planning and execution.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Challenging Orbits (GTO, ISS):</a:t>
            </a:r>
          </a:p>
          <a:p>
            <a:pPr>
              <a:lnSpc>
                <a:spcPct val="100000"/>
              </a:lnSpc>
              <a:spcBef>
                <a:spcPts val="1400"/>
              </a:spcBef>
            </a:pPr>
            <a:r>
              <a:rPr lang="en-US" sz="2200" dirty="0">
                <a:solidFill>
                  <a:schemeClr val="accent3">
                    <a:lumMod val="25000"/>
                  </a:schemeClr>
                </a:solidFill>
                <a:latin typeface="Abadi" panose="020B0604020104020204" pitchFamily="34" charset="0"/>
              </a:rPr>
              <a:t>GTO missions have a balanced mix of successes and failures, suggesting inherent challenges with these missions.</a:t>
            </a:r>
          </a:p>
          <a:p>
            <a:pPr>
              <a:lnSpc>
                <a:spcPct val="100000"/>
              </a:lnSpc>
              <a:spcBef>
                <a:spcPts val="1400"/>
              </a:spcBef>
            </a:pPr>
            <a:r>
              <a:rPr lang="en-US" sz="2200" dirty="0">
                <a:solidFill>
                  <a:schemeClr val="accent3">
                    <a:lumMod val="25000"/>
                  </a:schemeClr>
                </a:solidFill>
                <a:latin typeface="Abadi" panose="020B0604020104020204" pitchFamily="34" charset="0"/>
              </a:rPr>
              <a:t>ISS missions have a mix of outcomes, likely due to the precision required for docking with the ISS.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Moderate Payload Orbits (PO, VLEO, MEO):</a:t>
            </a:r>
          </a:p>
          <a:p>
            <a:pPr>
              <a:lnSpc>
                <a:spcPct val="100000"/>
              </a:lnSpc>
              <a:spcBef>
                <a:spcPts val="1400"/>
              </a:spcBef>
            </a:pPr>
            <a:r>
              <a:rPr lang="en-US" sz="2200" dirty="0">
                <a:solidFill>
                  <a:schemeClr val="accent3">
                    <a:lumMod val="25000"/>
                  </a:schemeClr>
                </a:solidFill>
                <a:latin typeface="Abadi" panose="020B0604020104020204" pitchFamily="34" charset="0"/>
              </a:rPr>
              <a:t>These orbits generally handle moderate payloads and show a good success rate. They demonstrate consistent performance across the payload range.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Higher Payload Orbits (GEO):</a:t>
            </a:r>
          </a:p>
          <a:p>
            <a:pPr>
              <a:lnSpc>
                <a:spcPct val="100000"/>
              </a:lnSpc>
              <a:spcBef>
                <a:spcPts val="1400"/>
              </a:spcBef>
            </a:pPr>
            <a:r>
              <a:rPr lang="en-US" sz="2200" dirty="0">
                <a:solidFill>
                  <a:schemeClr val="accent3">
                    <a:lumMod val="25000"/>
                  </a:schemeClr>
                </a:solidFill>
                <a:latin typeface="Abadi" panose="020B0604020104020204" pitchFamily="34" charset="0"/>
              </a:rPr>
              <a:t>GEO missions handle some of the highest payloads with mixed success rates, indicating that heavier payloads might introduce additional challenges.</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A graph with green and blue dots&#10;&#10;Description automatically generated">
            <a:extLst>
              <a:ext uri="{FF2B5EF4-FFF2-40B4-BE49-F238E27FC236}">
                <a16:creationId xmlns:a16="http://schemas.microsoft.com/office/drawing/2014/main" id="{80E3C1DA-77B6-8582-86E4-231DBC09682A}"/>
              </a:ext>
            </a:extLst>
          </p:cNvPr>
          <p:cNvPicPr>
            <a:picLocks noChangeAspect="1"/>
          </p:cNvPicPr>
          <p:nvPr/>
        </p:nvPicPr>
        <p:blipFill>
          <a:blip r:embed="rId3"/>
          <a:stretch>
            <a:fillRect/>
          </a:stretch>
        </p:blipFill>
        <p:spPr>
          <a:xfrm>
            <a:off x="6095999" y="1382485"/>
            <a:ext cx="5325989" cy="47440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p:cNvSpPr>
            <a:spLocks noGrp="1"/>
          </p:cNvSpPr>
          <p:nvPr>
            <p:ph type="body" sz="half" idx="4294967295"/>
          </p:nvPr>
        </p:nvSpPr>
        <p:spPr>
          <a:xfrm>
            <a:off x="770010" y="1523205"/>
            <a:ext cx="5325989" cy="450236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overall trend indicates that SpaceX has developed a resilient and reliable launch system, capable of maintaining high success rates even with occasional setbacks.</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A graph with a line going up&#10;&#10;Description automatically generated">
            <a:extLst>
              <a:ext uri="{FF2B5EF4-FFF2-40B4-BE49-F238E27FC236}">
                <a16:creationId xmlns:a16="http://schemas.microsoft.com/office/drawing/2014/main" id="{294351F9-1264-4BAF-DB14-C80A06ACE132}"/>
              </a:ext>
            </a:extLst>
          </p:cNvPr>
          <p:cNvPicPr>
            <a:picLocks noChangeAspect="1"/>
          </p:cNvPicPr>
          <p:nvPr/>
        </p:nvPicPr>
        <p:blipFill>
          <a:blip r:embed="rId3"/>
          <a:stretch>
            <a:fillRect/>
          </a:stretch>
        </p:blipFill>
        <p:spPr>
          <a:xfrm>
            <a:off x="6095998" y="1436914"/>
            <a:ext cx="5361973" cy="468499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SQL command is used to extract the launch site name from the SPACEXTBL and IN “</a:t>
            </a:r>
            <a:r>
              <a:rPr lang="en-US" sz="2200" dirty="0" err="1">
                <a:solidFill>
                  <a:schemeClr val="accent3">
                    <a:lumMod val="25000"/>
                  </a:schemeClr>
                </a:solidFill>
                <a:latin typeface="Abadi" panose="020B0604020104020204" pitchFamily="34" charset="0"/>
              </a:rPr>
              <a:t>Lauch_Site</a:t>
            </a:r>
            <a:r>
              <a:rPr lang="en-US" sz="2200" dirty="0">
                <a:solidFill>
                  <a:schemeClr val="accent3">
                    <a:lumMod val="25000"/>
                  </a:schemeClr>
                </a:solidFill>
                <a:latin typeface="Abadi" panose="020B0604020104020204" pitchFamily="34" charset="0"/>
              </a:rPr>
              <a:t>” of the table.</a:t>
            </a: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“SELECT DISTINCT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FROM SPACEXTBL”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Below is the output of the query.</a:t>
            </a:r>
          </a:p>
          <a:p>
            <a:pPr>
              <a:lnSpc>
                <a:spcPct val="100000"/>
              </a:lnSpc>
              <a:spcBef>
                <a:spcPts val="1400"/>
              </a:spcBef>
            </a:pPr>
            <a:r>
              <a:rPr lang="en-US" sz="2200" b="1" dirty="0">
                <a:solidFill>
                  <a:schemeClr val="accent3">
                    <a:lumMod val="25000"/>
                  </a:schemeClr>
                </a:solidFill>
                <a:latin typeface="Abadi" panose="020B0604020104020204" pitchFamily="34" charset="0"/>
              </a:rPr>
              <a:t>CCAFS LC-40</a:t>
            </a:r>
          </a:p>
          <a:p>
            <a:pPr>
              <a:lnSpc>
                <a:spcPct val="100000"/>
              </a:lnSpc>
              <a:spcBef>
                <a:spcPts val="1400"/>
              </a:spcBef>
            </a:pPr>
            <a:r>
              <a:rPr lang="en-US" sz="2200" b="1" dirty="0">
                <a:solidFill>
                  <a:schemeClr val="accent3">
                    <a:lumMod val="25000"/>
                  </a:schemeClr>
                </a:solidFill>
                <a:latin typeface="Abadi" panose="020B0604020104020204" pitchFamily="34" charset="0"/>
              </a:rPr>
              <a:t>VAFB SLC-4E</a:t>
            </a:r>
          </a:p>
          <a:p>
            <a:pPr>
              <a:lnSpc>
                <a:spcPct val="100000"/>
              </a:lnSpc>
              <a:spcBef>
                <a:spcPts val="1400"/>
              </a:spcBef>
            </a:pPr>
            <a:r>
              <a:rPr lang="en-US" sz="2200" b="1" dirty="0">
                <a:solidFill>
                  <a:schemeClr val="accent3">
                    <a:lumMod val="25000"/>
                  </a:schemeClr>
                </a:solidFill>
                <a:latin typeface="Abadi" panose="020B0604020104020204" pitchFamily="34" charset="0"/>
              </a:rPr>
              <a:t>KSC LC-39A</a:t>
            </a:r>
          </a:p>
          <a:p>
            <a:pPr>
              <a:lnSpc>
                <a:spcPct val="100000"/>
              </a:lnSpc>
              <a:spcBef>
                <a:spcPts val="1400"/>
              </a:spcBef>
            </a:pPr>
            <a:r>
              <a:rPr lang="en-US" sz="2200" b="1" dirty="0">
                <a:solidFill>
                  <a:schemeClr val="accent3">
                    <a:lumMod val="25000"/>
                  </a:schemeClr>
                </a:solidFill>
                <a:latin typeface="Abadi" panose="020B0604020104020204" pitchFamily="34" charset="0"/>
              </a:rPr>
              <a:t>CCAFS SLC-40</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names start with `KSC`</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SELECT * FROM SPACEXTBL WHERE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LIKE 'KSC%’  LIMIT 5</a:t>
            </a:r>
          </a:p>
          <a:p>
            <a:pPr>
              <a:lnSpc>
                <a:spcPct val="100000"/>
              </a:lnSpc>
              <a:spcBef>
                <a:spcPts val="1400"/>
              </a:spcBef>
            </a:pPr>
            <a:r>
              <a:rPr lang="en-US" sz="2200" dirty="0">
                <a:solidFill>
                  <a:schemeClr val="accent3">
                    <a:lumMod val="25000"/>
                  </a:schemeClr>
                </a:solidFill>
                <a:latin typeface="Abadi" panose="020B0604020104020204" pitchFamily="34" charset="0"/>
              </a:rPr>
              <a:t>The query retrieves up to 5 rows from the SPACEXTBL table where the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column's value begins with ‘KSC</a:t>
            </a:r>
          </a:p>
          <a:p>
            <a:pPr>
              <a:lnSpc>
                <a:spcPct val="100000"/>
              </a:lnSpc>
              <a:spcBef>
                <a:spcPts val="1400"/>
              </a:spcBef>
            </a:pPr>
            <a:r>
              <a:rPr lang="en-US" sz="1600" b="1" dirty="0">
                <a:solidFill>
                  <a:schemeClr val="accent3">
                    <a:lumMod val="25000"/>
                  </a:schemeClr>
                </a:solidFill>
                <a:latin typeface="Abadi" panose="020B0604020104020204" pitchFamily="34" charset="0"/>
              </a:rPr>
              <a:t>(</a:t>
            </a:r>
            <a:r>
              <a:rPr lang="en-US" sz="1200" b="1" dirty="0">
                <a:solidFill>
                  <a:schemeClr val="accent3">
                    <a:lumMod val="25000"/>
                  </a:schemeClr>
                </a:solidFill>
                <a:latin typeface="Abadi" panose="020B0604020104020204" pitchFamily="34" charset="0"/>
              </a:rPr>
              <a:t>'2017-02-19', '14:39:00', 'F9 FT B1031.1', 'KSC LC-39A', 'SpaceX CRS-10', 2490, 'LEO (ISS)', 'NASA (CRS)', 'Success', 'Success (ground pad)')</a:t>
            </a:r>
          </a:p>
          <a:p>
            <a:pPr>
              <a:lnSpc>
                <a:spcPct val="100000"/>
              </a:lnSpc>
              <a:spcBef>
                <a:spcPts val="1400"/>
              </a:spcBef>
            </a:pPr>
            <a:r>
              <a:rPr lang="en-US" sz="1200" b="1" dirty="0">
                <a:solidFill>
                  <a:schemeClr val="accent3">
                    <a:lumMod val="25000"/>
                  </a:schemeClr>
                </a:solidFill>
                <a:latin typeface="Abadi" panose="020B0604020104020204" pitchFamily="34" charset="0"/>
              </a:rPr>
              <a:t>('2017-03-16', '6:00:00', 'F9 FT B1030', 'KSC LC-39A', 'EchoStar 23', 5600, 'GTO', 'EchoStar', 'Success', 'No attempt')</a:t>
            </a:r>
          </a:p>
          <a:p>
            <a:pPr>
              <a:lnSpc>
                <a:spcPct val="100000"/>
              </a:lnSpc>
              <a:spcBef>
                <a:spcPts val="1400"/>
              </a:spcBef>
            </a:pPr>
            <a:r>
              <a:rPr lang="en-US" sz="1200" b="1" dirty="0">
                <a:solidFill>
                  <a:schemeClr val="accent3">
                    <a:lumMod val="25000"/>
                  </a:schemeClr>
                </a:solidFill>
                <a:latin typeface="Abadi" panose="020B0604020104020204" pitchFamily="34" charset="0"/>
              </a:rPr>
              <a:t>('2017-03-30', '22:27:00', 'F9 FT  B1021.2', 'KSC LC-39A', 'SES-10', 5300, 'GTO', 'SES', 'Success', 'Success (drone ship)')</a:t>
            </a:r>
          </a:p>
          <a:p>
            <a:pPr>
              <a:lnSpc>
                <a:spcPct val="100000"/>
              </a:lnSpc>
              <a:spcBef>
                <a:spcPts val="1400"/>
              </a:spcBef>
            </a:pPr>
            <a:r>
              <a:rPr lang="en-US" sz="1200" b="1" dirty="0">
                <a:solidFill>
                  <a:schemeClr val="accent3">
                    <a:lumMod val="25000"/>
                  </a:schemeClr>
                </a:solidFill>
                <a:latin typeface="Abadi" panose="020B0604020104020204" pitchFamily="34" charset="0"/>
              </a:rPr>
              <a:t>('2017-05-01', '11:15:00', 'F9 FT B1032.1', 'KSC LC-39A', 'NROL-76', 5300, 'LEO', 'NRO', 'Success', 'Success (ground pad)')</a:t>
            </a:r>
          </a:p>
          <a:p>
            <a:pPr>
              <a:lnSpc>
                <a:spcPct val="100000"/>
              </a:lnSpc>
              <a:spcBef>
                <a:spcPts val="1400"/>
              </a:spcBef>
            </a:pPr>
            <a:r>
              <a:rPr lang="en-US" sz="1200" b="1" dirty="0">
                <a:solidFill>
                  <a:schemeClr val="accent3">
                    <a:lumMod val="25000"/>
                  </a:schemeClr>
                </a:solidFill>
                <a:latin typeface="Abadi" panose="020B0604020104020204" pitchFamily="34" charset="0"/>
              </a:rPr>
              <a:t>('2017-05-15', '23:21:00', 'F9 FT B1034', 'KSC LC-39A', 'Inmarsat-5 F4', 6070, 'GTO', 'Inmarsat', 'Success', 'No attempt')</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'KSC'</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3</a:t>
            </a:fld>
            <a:endParaRPr lang="en-US" dirty="0"/>
          </a:p>
        </p:txBody>
      </p:sp>
      <p:sp>
        <p:nvSpPr>
          <p:cNvPr id="10" name="Content Placeholder 2"/>
          <p:cNvSpPr txBox="1"/>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SELECT SUM("PAYLOAD_MASS__KG_") AS </a:t>
            </a:r>
            <a:r>
              <a:rPr lang="en-US" sz="2200" dirty="0" err="1">
                <a:solidFill>
                  <a:schemeClr val="accent3">
                    <a:lumMod val="25000"/>
                  </a:schemeClr>
                </a:solidFill>
                <a:latin typeface="Abadi" panose="020B0604020104020204" pitchFamily="34" charset="0"/>
              </a:rPr>
              <a:t>Total_Payload_Mass</a:t>
            </a:r>
            <a:r>
              <a:rPr lang="en-US" sz="2200" dirty="0">
                <a:solidFill>
                  <a:schemeClr val="accent3">
                    <a:lumMod val="25000"/>
                  </a:schemeClr>
                </a:solidFill>
                <a:latin typeface="Abadi" panose="020B0604020104020204" pitchFamily="34" charset="0"/>
              </a:rPr>
              <a:t> FROM SPACEXTBL WHERE "Customer" = 'NASA (CRS)'</a:t>
            </a:r>
          </a:p>
          <a:p>
            <a:pPr>
              <a:lnSpc>
                <a:spcPct val="100000"/>
              </a:lnSpc>
              <a:spcBef>
                <a:spcPts val="1400"/>
              </a:spcBef>
            </a:pPr>
            <a:r>
              <a:rPr lang="en-US" sz="2200" dirty="0">
                <a:solidFill>
                  <a:schemeClr val="accent3">
                    <a:lumMod val="25000"/>
                  </a:schemeClr>
                </a:solidFill>
                <a:latin typeface="Abadi" panose="020B0604020104020204" pitchFamily="34" charset="0"/>
              </a:rPr>
              <a:t>The query calculates the total payload mass for all launches where the customer is 'NASA (CRS)’. The SUM function then adds up the payload masses of these filtered rows.</a:t>
            </a: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Result: Total payload mass carried by boosters launched by NASA (CRS): 45596 kg</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SELECT AVG("PAYLOAD_MASS__KG_") AS </a:t>
            </a:r>
            <a:r>
              <a:rPr lang="en-US" sz="2200" dirty="0" err="1">
                <a:solidFill>
                  <a:schemeClr val="accent3">
                    <a:lumMod val="25000"/>
                  </a:schemeClr>
                </a:solidFill>
                <a:latin typeface="Abadi" panose="020B0604020104020204" pitchFamily="34" charset="0"/>
              </a:rPr>
              <a:t>Average_Payload_Mass</a:t>
            </a:r>
            <a:r>
              <a:rPr lang="en-US" sz="2200" dirty="0">
                <a:solidFill>
                  <a:schemeClr val="accent3">
                    <a:lumMod val="25000"/>
                  </a:schemeClr>
                </a:solidFill>
                <a:latin typeface="Abadi" panose="020B0604020104020204" pitchFamily="34" charset="0"/>
              </a:rPr>
              <a:t> FROM SPACEXTBL WHERE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 'F9 v1.1'</a:t>
            </a:r>
          </a:p>
          <a:p>
            <a:pPr>
              <a:lnSpc>
                <a:spcPct val="100000"/>
              </a:lnSpc>
              <a:spcBef>
                <a:spcPts val="1400"/>
              </a:spcBef>
            </a:pPr>
            <a:r>
              <a:rPr lang="en-US" sz="2200" dirty="0">
                <a:solidFill>
                  <a:schemeClr val="accent3">
                    <a:lumMod val="25000"/>
                  </a:schemeClr>
                </a:solidFill>
                <a:latin typeface="Abadi" panose="020B0604020104020204" pitchFamily="34" charset="0"/>
              </a:rPr>
              <a:t>This query calculates the average payload mass for all launches using the booster version 'F9 v1.1' from the SPACEXTBL table. The result is labeled as </a:t>
            </a:r>
            <a:r>
              <a:rPr lang="en-US" sz="2200" dirty="0" err="1">
                <a:solidFill>
                  <a:schemeClr val="accent3">
                    <a:lumMod val="25000"/>
                  </a:schemeClr>
                </a:solidFill>
                <a:latin typeface="Abadi" panose="020B0604020104020204" pitchFamily="34" charset="0"/>
              </a:rPr>
              <a:t>Average_Payload_Mass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chemeClr val="accent3">
                    <a:lumMod val="25000"/>
                  </a:schemeClr>
                </a:solidFill>
                <a:latin typeface="Abadi" panose="020B0604020104020204" pitchFamily="34" charset="0"/>
              </a:rPr>
              <a:t>Average payload mass carried by booster version F9 v1.1: 2928.4 kg</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drone ship.</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SELECT MIN("Date") AS </a:t>
            </a:r>
            <a:r>
              <a:rPr lang="en-US" sz="2200" dirty="0" err="1">
                <a:solidFill>
                  <a:schemeClr val="accent3">
                    <a:lumMod val="25000"/>
                  </a:schemeClr>
                </a:solidFill>
                <a:latin typeface="Abadi" panose="020B0604020104020204" pitchFamily="34" charset="0"/>
              </a:rPr>
              <a:t>Earliest_Successful_Landing</a:t>
            </a:r>
            <a:r>
              <a:rPr lang="en-US" sz="2200" dirty="0">
                <a:solidFill>
                  <a:schemeClr val="accent3">
                    <a:lumMod val="25000"/>
                  </a:schemeClr>
                </a:solidFill>
                <a:latin typeface="Abadi" panose="020B0604020104020204" pitchFamily="34" charset="0"/>
              </a:rPr>
              <a:t> FROM SPACEXTBL 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'Success (drone ship)’</a:t>
            </a:r>
          </a:p>
          <a:p>
            <a:pPr>
              <a:lnSpc>
                <a:spcPct val="100000"/>
              </a:lnSpc>
              <a:spcBef>
                <a:spcPts val="1400"/>
              </a:spcBef>
            </a:pPr>
            <a:r>
              <a:rPr lang="en-US" sz="2200" dirty="0">
                <a:solidFill>
                  <a:schemeClr val="accent3">
                    <a:lumMod val="25000"/>
                  </a:schemeClr>
                </a:solidFill>
                <a:latin typeface="Abadi" panose="020B0604020104020204" pitchFamily="34" charset="0"/>
              </a:rPr>
              <a:t>This query retrieves the earliest date of a successful landing using minimum function, on a drone ship from the SPACEXTBL table. The result is labeled as </a:t>
            </a:r>
            <a:r>
              <a:rPr lang="en-US" sz="2200" dirty="0" err="1">
                <a:solidFill>
                  <a:schemeClr val="accent3">
                    <a:lumMod val="25000"/>
                  </a:schemeClr>
                </a:solidFill>
                <a:latin typeface="Abadi" panose="020B0604020104020204" pitchFamily="34" charset="0"/>
              </a:rPr>
              <a:t>Earliest_Successful_Landing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chemeClr val="accent3">
                    <a:lumMod val="25000"/>
                  </a:schemeClr>
                </a:solidFill>
                <a:latin typeface="Abadi" panose="020B0604020104020204" pitchFamily="34" charset="0"/>
              </a:rPr>
              <a:t>The earliest successful drone ship landing was on: 2016-04-08</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Ground Ship and had payload mass greater than 4000 but less than 6000</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SELECT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FROM SPACEXTBL 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'Success (ground pad)’ AND "PAYLOAD_MASS__KG_" &gt; 4000 AND "PAYLOAD_MASS__KG_" &lt; 6000</a:t>
            </a:r>
          </a:p>
          <a:p>
            <a:pPr>
              <a:lnSpc>
                <a:spcPct val="100000"/>
              </a:lnSpc>
              <a:spcBef>
                <a:spcPts val="1400"/>
              </a:spcBef>
            </a:pPr>
            <a:r>
              <a:rPr lang="en-US" sz="2200" dirty="0">
                <a:solidFill>
                  <a:schemeClr val="accent3">
                    <a:lumMod val="25000"/>
                  </a:schemeClr>
                </a:solidFill>
                <a:latin typeface="Abadi" panose="020B0604020104020204" pitchFamily="34" charset="0"/>
              </a:rPr>
              <a:t>This query retrieves the booster versions from the SPACEXTBL table where the landing outcome was a success on a ground pad and the payload mass was between 4000 and 6000 kg.</a:t>
            </a: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F9 FT B1032.1</a:t>
            </a: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F9 B4 B1040.1</a:t>
            </a:r>
          </a:p>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F9 B4 B1043.1</a:t>
            </a: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Ground Ship Landing with Payload between 4000 and 6000</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p:cNvSpPr>
            <a:spLocks noGrp="1"/>
          </p:cNvSpPr>
          <p:nvPr>
            <p:ph idx="4294967295"/>
          </p:nvPr>
        </p:nvSpPr>
        <p:spPr>
          <a:xfrm>
            <a:off x="770010" y="1825625"/>
            <a:ext cx="9745589" cy="435133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SELECT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COUNT(*) AS </a:t>
            </a:r>
            <a:r>
              <a:rPr lang="en-US" sz="2200" dirty="0" err="1">
                <a:solidFill>
                  <a:schemeClr val="accent3">
                    <a:lumMod val="25000"/>
                  </a:schemeClr>
                </a:solidFill>
                <a:latin typeface="Abadi" panose="020B0604020104020204" pitchFamily="34" charset="0"/>
              </a:rPr>
              <a:t>Outcome_Count</a:t>
            </a:r>
            <a:r>
              <a:rPr lang="en-US" sz="2200" dirty="0">
                <a:solidFill>
                  <a:schemeClr val="accent3">
                    <a:lumMod val="25000"/>
                  </a:schemeClr>
                </a:solidFill>
                <a:latin typeface="Abadi" panose="020B0604020104020204" pitchFamily="34" charset="0"/>
              </a:rPr>
              <a:t> FROM SPACEXTBL WHERE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LIKE '%Success%' OR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LIKE '%Failure%’ GROUP BY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This query counts the number of occurrences of each mission outcome that contains the words 'Success' or 'Failure' in the SPACEXTBL table. The results are grouped by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and labeled as </a:t>
            </a:r>
            <a:r>
              <a:rPr lang="en-US" sz="2200" dirty="0" err="1">
                <a:solidFill>
                  <a:schemeClr val="accent3">
                    <a:lumMod val="25000"/>
                  </a:schemeClr>
                </a:solidFill>
                <a:latin typeface="Abadi" panose="020B0604020104020204" pitchFamily="34" charset="0"/>
              </a:rPr>
              <a:t>Outcome_Count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chemeClr val="accent3">
                    <a:lumMod val="25000"/>
                  </a:schemeClr>
                </a:solidFill>
                <a:latin typeface="Abadi" panose="020B0604020104020204" pitchFamily="34" charset="0"/>
              </a:rPr>
              <a:t>Outcome: Failure (in flight), Count: 1</a:t>
            </a:r>
          </a:p>
          <a:p>
            <a:pPr>
              <a:lnSpc>
                <a:spcPct val="100000"/>
              </a:lnSpc>
              <a:spcBef>
                <a:spcPts val="1400"/>
              </a:spcBef>
            </a:pPr>
            <a:r>
              <a:rPr lang="en-US" sz="2200" b="1" dirty="0">
                <a:solidFill>
                  <a:schemeClr val="accent3">
                    <a:lumMod val="25000"/>
                  </a:schemeClr>
                </a:solidFill>
                <a:latin typeface="Abadi" panose="020B0604020104020204" pitchFamily="34" charset="0"/>
              </a:rPr>
              <a:t>Outcome: Success, Count: 98</a:t>
            </a:r>
          </a:p>
          <a:p>
            <a:pPr>
              <a:lnSpc>
                <a:spcPct val="100000"/>
              </a:lnSpc>
              <a:spcBef>
                <a:spcPts val="1400"/>
              </a:spcBef>
            </a:pPr>
            <a:r>
              <a:rPr lang="en-US" sz="2200" b="1" dirty="0">
                <a:solidFill>
                  <a:schemeClr val="accent3">
                    <a:lumMod val="25000"/>
                  </a:schemeClr>
                </a:solidFill>
                <a:latin typeface="Abadi" panose="020B0604020104020204" pitchFamily="34" charset="0"/>
              </a:rPr>
              <a:t>Outcome: Success , Count: 1</a:t>
            </a:r>
          </a:p>
          <a:p>
            <a:pPr>
              <a:lnSpc>
                <a:spcPct val="100000"/>
              </a:lnSpc>
              <a:spcBef>
                <a:spcPts val="1400"/>
              </a:spcBef>
            </a:pPr>
            <a:r>
              <a:rPr lang="en-US" sz="2200" b="1" dirty="0">
                <a:solidFill>
                  <a:schemeClr val="accent3">
                    <a:lumMod val="25000"/>
                  </a:schemeClr>
                </a:solidFill>
                <a:latin typeface="Abadi" panose="020B0604020104020204" pitchFamily="34" charset="0"/>
              </a:rPr>
              <a:t>Outcome: Success (payload status unclear), Count: 1</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p:cNvSpPr>
            <a:spLocks noGrp="1"/>
          </p:cNvSpPr>
          <p:nvPr>
            <p:ph idx="4294967295"/>
          </p:nvPr>
        </p:nvSpPr>
        <p:spPr>
          <a:xfrm>
            <a:off x="609600" y="1328057"/>
            <a:ext cx="11027229" cy="4848906"/>
          </a:xfrm>
          <a:prstGeom prst="rect">
            <a:avLst/>
          </a:prstGeom>
        </p:spPr>
        <p:txBody>
          <a:bodyPr>
            <a:normAutofit fontScale="5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SELECT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FROM SPACEXTBL WHERE "PAYLOAD_MASS__KG_" = ( SELECT MAX("PAYLOAD_MASS__KG_")  FROM SPACEXTBL)</a:t>
            </a:r>
          </a:p>
          <a:p>
            <a:pPr>
              <a:lnSpc>
                <a:spcPct val="100000"/>
              </a:lnSpc>
              <a:spcBef>
                <a:spcPts val="1400"/>
              </a:spcBef>
            </a:pPr>
            <a:r>
              <a:rPr lang="en-US" sz="2200" dirty="0">
                <a:solidFill>
                  <a:schemeClr val="accent3">
                    <a:lumMod val="25000"/>
                  </a:schemeClr>
                </a:solidFill>
                <a:latin typeface="Abadi" panose="020B0604020104020204" pitchFamily="34" charset="0"/>
              </a:rPr>
              <a:t>This query retrieves the booster version associated with the maximum payload mass from the SPACEXTBL table</a:t>
            </a:r>
          </a:p>
          <a:p>
            <a:pPr>
              <a:lnSpc>
                <a:spcPct val="100000"/>
              </a:lnSpc>
              <a:spcBef>
                <a:spcPts val="1400"/>
              </a:spcBef>
            </a:pPr>
            <a:r>
              <a:rPr lang="en-US" sz="2200" b="1" dirty="0">
                <a:solidFill>
                  <a:schemeClr val="accent3">
                    <a:lumMod val="25000"/>
                  </a:schemeClr>
                </a:solidFill>
                <a:latin typeface="Abadi" panose="020B0604020104020204" pitchFamily="34" charset="0"/>
              </a:rPr>
              <a:t>F9 B5 B1048.4</a:t>
            </a:r>
          </a:p>
          <a:p>
            <a:pPr>
              <a:lnSpc>
                <a:spcPct val="100000"/>
              </a:lnSpc>
              <a:spcBef>
                <a:spcPts val="1400"/>
              </a:spcBef>
            </a:pPr>
            <a:r>
              <a:rPr lang="en-US" sz="2200" b="1" dirty="0">
                <a:solidFill>
                  <a:schemeClr val="accent3">
                    <a:lumMod val="25000"/>
                  </a:schemeClr>
                </a:solidFill>
                <a:latin typeface="Abadi" panose="020B0604020104020204" pitchFamily="34" charset="0"/>
              </a:rPr>
              <a:t>F9 B5 B1049.4</a:t>
            </a:r>
          </a:p>
          <a:p>
            <a:pPr>
              <a:lnSpc>
                <a:spcPct val="100000"/>
              </a:lnSpc>
              <a:spcBef>
                <a:spcPts val="1400"/>
              </a:spcBef>
            </a:pPr>
            <a:r>
              <a:rPr lang="en-US" sz="2200" b="1" dirty="0">
                <a:solidFill>
                  <a:schemeClr val="accent3">
                    <a:lumMod val="25000"/>
                  </a:schemeClr>
                </a:solidFill>
                <a:latin typeface="Abadi" panose="020B0604020104020204" pitchFamily="34" charset="0"/>
              </a:rPr>
              <a:t>F9 B5 B1051.3</a:t>
            </a:r>
          </a:p>
          <a:p>
            <a:pPr>
              <a:lnSpc>
                <a:spcPct val="100000"/>
              </a:lnSpc>
              <a:spcBef>
                <a:spcPts val="1400"/>
              </a:spcBef>
            </a:pPr>
            <a:r>
              <a:rPr lang="en-US" sz="2200" b="1" dirty="0">
                <a:solidFill>
                  <a:schemeClr val="accent3">
                    <a:lumMod val="25000"/>
                  </a:schemeClr>
                </a:solidFill>
                <a:latin typeface="Abadi" panose="020B0604020104020204" pitchFamily="34" charset="0"/>
              </a:rPr>
              <a:t>F9 B5 B1056.4</a:t>
            </a:r>
          </a:p>
          <a:p>
            <a:pPr>
              <a:lnSpc>
                <a:spcPct val="100000"/>
              </a:lnSpc>
              <a:spcBef>
                <a:spcPts val="1400"/>
              </a:spcBef>
            </a:pPr>
            <a:r>
              <a:rPr lang="en-US" sz="2200" b="1" dirty="0">
                <a:solidFill>
                  <a:schemeClr val="accent3">
                    <a:lumMod val="25000"/>
                  </a:schemeClr>
                </a:solidFill>
                <a:latin typeface="Abadi" panose="020B0604020104020204" pitchFamily="34" charset="0"/>
              </a:rPr>
              <a:t>F9 B5 B1048.5</a:t>
            </a:r>
          </a:p>
          <a:p>
            <a:pPr>
              <a:lnSpc>
                <a:spcPct val="100000"/>
              </a:lnSpc>
              <a:spcBef>
                <a:spcPts val="1400"/>
              </a:spcBef>
            </a:pPr>
            <a:r>
              <a:rPr lang="en-US" sz="2200" b="1" dirty="0">
                <a:solidFill>
                  <a:schemeClr val="accent3">
                    <a:lumMod val="25000"/>
                  </a:schemeClr>
                </a:solidFill>
                <a:latin typeface="Abadi" panose="020B0604020104020204" pitchFamily="34" charset="0"/>
              </a:rPr>
              <a:t>F9 B5 B1051.4</a:t>
            </a:r>
          </a:p>
          <a:p>
            <a:pPr>
              <a:lnSpc>
                <a:spcPct val="100000"/>
              </a:lnSpc>
              <a:spcBef>
                <a:spcPts val="1400"/>
              </a:spcBef>
            </a:pPr>
            <a:r>
              <a:rPr lang="en-US" sz="2200" b="1" dirty="0">
                <a:solidFill>
                  <a:schemeClr val="accent3">
                    <a:lumMod val="25000"/>
                  </a:schemeClr>
                </a:solidFill>
                <a:latin typeface="Abadi" panose="020B0604020104020204" pitchFamily="34" charset="0"/>
              </a:rPr>
              <a:t>F9 B5 B1049.5</a:t>
            </a:r>
          </a:p>
          <a:p>
            <a:pPr>
              <a:lnSpc>
                <a:spcPct val="100000"/>
              </a:lnSpc>
              <a:spcBef>
                <a:spcPts val="1400"/>
              </a:spcBef>
            </a:pPr>
            <a:r>
              <a:rPr lang="en-US" sz="2200" b="1" dirty="0">
                <a:solidFill>
                  <a:schemeClr val="accent3">
                    <a:lumMod val="25000"/>
                  </a:schemeClr>
                </a:solidFill>
                <a:latin typeface="Abadi" panose="020B0604020104020204" pitchFamily="34" charset="0"/>
              </a:rPr>
              <a:t>F9 B5 B1060.2 </a:t>
            </a:r>
          </a:p>
          <a:p>
            <a:pPr>
              <a:lnSpc>
                <a:spcPct val="100000"/>
              </a:lnSpc>
              <a:spcBef>
                <a:spcPts val="1400"/>
              </a:spcBef>
            </a:pPr>
            <a:r>
              <a:rPr lang="en-US" sz="2200" b="1" dirty="0">
                <a:solidFill>
                  <a:schemeClr val="accent3">
                    <a:lumMod val="25000"/>
                  </a:schemeClr>
                </a:solidFill>
                <a:latin typeface="Abadi" panose="020B0604020104020204" pitchFamily="34" charset="0"/>
              </a:rPr>
              <a:t>F9 B5 B1058.3 </a:t>
            </a:r>
          </a:p>
          <a:p>
            <a:pPr>
              <a:lnSpc>
                <a:spcPct val="100000"/>
              </a:lnSpc>
              <a:spcBef>
                <a:spcPts val="1400"/>
              </a:spcBef>
            </a:pPr>
            <a:r>
              <a:rPr lang="en-US" sz="2200" b="1" dirty="0">
                <a:solidFill>
                  <a:schemeClr val="accent3">
                    <a:lumMod val="25000"/>
                  </a:schemeClr>
                </a:solidFill>
                <a:latin typeface="Abadi" panose="020B0604020104020204" pitchFamily="34" charset="0"/>
              </a:rPr>
              <a:t>F9 B5 B1051.6</a:t>
            </a:r>
          </a:p>
          <a:p>
            <a:pPr>
              <a:lnSpc>
                <a:spcPct val="100000"/>
              </a:lnSpc>
              <a:spcBef>
                <a:spcPts val="1400"/>
              </a:spcBef>
            </a:pPr>
            <a:r>
              <a:rPr lang="en-US" sz="2200" b="1" dirty="0">
                <a:solidFill>
                  <a:schemeClr val="accent3">
                    <a:lumMod val="25000"/>
                  </a:schemeClr>
                </a:solidFill>
                <a:latin typeface="Abadi" panose="020B0604020104020204" pitchFamily="34" charset="0"/>
              </a:rPr>
              <a:t>F9 B5 B1060.3</a:t>
            </a:r>
          </a:p>
          <a:p>
            <a:pPr>
              <a:lnSpc>
                <a:spcPct val="100000"/>
              </a:lnSpc>
              <a:spcBef>
                <a:spcPts val="1400"/>
              </a:spcBef>
            </a:pPr>
            <a:r>
              <a:rPr lang="en-US" sz="2200" b="1" dirty="0">
                <a:solidFill>
                  <a:schemeClr val="accent3">
                    <a:lumMod val="25000"/>
                  </a:schemeClr>
                </a:solidFill>
                <a:latin typeface="Abadi" panose="020B0604020104020204" pitchFamily="34" charset="0"/>
              </a:rPr>
              <a:t>F9 B5 B1049.7 </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p:cNvSpPr>
            <a:spLocks noGrp="1"/>
          </p:cNvSpPr>
          <p:nvPr>
            <p:ph idx="4294967295"/>
          </p:nvPr>
        </p:nvSpPr>
        <p:spPr>
          <a:xfrm>
            <a:off x="770010" y="1371600"/>
            <a:ext cx="10687962" cy="4805363"/>
          </a:xfrm>
          <a:prstGeom prst="rect">
            <a:avLst/>
          </a:prstGeom>
        </p:spPr>
        <p:txBody>
          <a:bodyPr lIns="91440" tIns="45720" rIns="91440" bIns="45720" anchor="t">
            <a:normAutofit fontScale="77500" lnSpcReduction="20000"/>
          </a:bodyPr>
          <a:lstStyle/>
          <a:p>
            <a:pPr>
              <a:lnSpc>
                <a:spcPct val="100000"/>
              </a:lnSpc>
              <a:spcBef>
                <a:spcPts val="1400"/>
              </a:spcBef>
            </a:pPr>
            <a:r>
              <a:rPr lang="en-US" sz="2200" dirty="0">
                <a:solidFill>
                  <a:schemeClr val="accent3">
                    <a:lumMod val="25000"/>
                  </a:schemeClr>
                </a:solidFill>
                <a:latin typeface="Abadi"/>
              </a:rPr>
              <a:t>List the records which will display the month names, </a:t>
            </a:r>
            <a:r>
              <a:rPr lang="en-US" sz="2200" dirty="0" err="1">
                <a:solidFill>
                  <a:schemeClr val="accent3">
                    <a:lumMod val="25000"/>
                  </a:schemeClr>
                </a:solidFill>
                <a:latin typeface="Abadi"/>
              </a:rPr>
              <a:t>succesful</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ground pad ,booster versions, </a:t>
            </a:r>
            <a:r>
              <a:rPr lang="en-US" sz="2200" dirty="0" err="1">
                <a:solidFill>
                  <a:schemeClr val="accent3">
                    <a:lumMod val="25000"/>
                  </a:schemeClr>
                </a:solidFill>
                <a:latin typeface="Abadi"/>
              </a:rPr>
              <a:t>launch_site</a:t>
            </a:r>
            <a:r>
              <a:rPr lang="en-US" sz="2200" dirty="0">
                <a:solidFill>
                  <a:schemeClr val="accent3">
                    <a:lumMod val="25000"/>
                  </a:schemeClr>
                </a:solidFill>
                <a:latin typeface="Abadi"/>
              </a:rPr>
              <a:t> for the months in year 2017</a:t>
            </a:r>
          </a:p>
          <a:p>
            <a:pPr marL="0" indent="0">
              <a:lnSpc>
                <a:spcPct val="100000"/>
              </a:lnSpc>
              <a:spcBef>
                <a:spcPts val="1400"/>
              </a:spcBef>
              <a:buNone/>
            </a:pPr>
            <a:r>
              <a:rPr lang="en-US" sz="2200" dirty="0">
                <a:solidFill>
                  <a:schemeClr val="accent3">
                    <a:lumMod val="25000"/>
                  </a:schemeClr>
                </a:solidFill>
                <a:latin typeface="Abadi"/>
              </a:rPr>
              <a:t>	SELECT </a:t>
            </a:r>
            <a:r>
              <a:rPr lang="en-US" sz="2200" dirty="0" err="1">
                <a:solidFill>
                  <a:schemeClr val="accent3">
                    <a:lumMod val="25000"/>
                  </a:schemeClr>
                </a:solidFill>
                <a:latin typeface="Abadi"/>
              </a:rPr>
              <a:t>substr</a:t>
            </a:r>
            <a:r>
              <a:rPr lang="en-US" sz="2200" dirty="0">
                <a:solidFill>
                  <a:schemeClr val="accent3">
                    <a:lumMod val="25000"/>
                  </a:schemeClr>
                </a:solidFill>
                <a:latin typeface="Abadi"/>
              </a:rPr>
              <a:t>(Date, 6, 2) AS Month, "</a:t>
            </a:r>
            <a:r>
              <a:rPr lang="en-US" sz="2200" dirty="0" err="1">
                <a:solidFill>
                  <a:schemeClr val="accent3">
                    <a:lumMod val="25000"/>
                  </a:schemeClr>
                </a:solidFill>
                <a:latin typeface="Abadi"/>
              </a:rPr>
              <a:t>Booster_Version</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Launch_Site</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FROM SPACEXTBL WHERE </a:t>
            </a:r>
            <a:r>
              <a:rPr lang="en-US" sz="2200" dirty="0" err="1">
                <a:solidFill>
                  <a:schemeClr val="accent3">
                    <a:lumMod val="25000"/>
                  </a:schemeClr>
                </a:solidFill>
                <a:latin typeface="Abadi"/>
              </a:rPr>
              <a:t>substr</a:t>
            </a:r>
            <a:r>
              <a:rPr lang="en-US" sz="2200" dirty="0">
                <a:solidFill>
                  <a:schemeClr val="accent3">
                    <a:lumMod val="25000"/>
                  </a:schemeClr>
                </a:solidFill>
                <a:latin typeface="Abadi"/>
              </a:rPr>
              <a:t>(Date, 1, 4) = '2017' AND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 'Success (ground pad)'</a:t>
            </a:r>
          </a:p>
          <a:p>
            <a:pPr>
              <a:lnSpc>
                <a:spcPct val="100000"/>
              </a:lnSpc>
              <a:spcBef>
                <a:spcPts val="1400"/>
              </a:spcBef>
            </a:pPr>
            <a:r>
              <a:rPr lang="en-US" sz="2200" dirty="0">
                <a:solidFill>
                  <a:schemeClr val="accent3">
                    <a:lumMod val="25000"/>
                  </a:schemeClr>
                </a:solidFill>
                <a:latin typeface="Abadi"/>
              </a:rPr>
              <a:t>This query retrieves the month, booster version, launch site, and landing outcome for launches in the year 2017 where the landing outcome was a success on a ground pad. The month is extracted from the Date column</a:t>
            </a:r>
          </a:p>
          <a:p>
            <a:pPr>
              <a:lnSpc>
                <a:spcPct val="100000"/>
              </a:lnSpc>
              <a:spcBef>
                <a:spcPts val="1400"/>
              </a:spcBef>
            </a:pPr>
            <a:r>
              <a:rPr lang="en-US" sz="2200" b="1" dirty="0">
                <a:solidFill>
                  <a:schemeClr val="accent3">
                    <a:lumMod val="25000"/>
                  </a:schemeClr>
                </a:solidFill>
                <a:latin typeface="Abadi"/>
              </a:rPr>
              <a:t>Month, Booster Version, Launch Site, Landing Outcome</a:t>
            </a:r>
          </a:p>
          <a:p>
            <a:pPr>
              <a:lnSpc>
                <a:spcPct val="100000"/>
              </a:lnSpc>
              <a:spcBef>
                <a:spcPts val="1400"/>
              </a:spcBef>
            </a:pPr>
            <a:r>
              <a:rPr lang="en-US" sz="2200" b="1" dirty="0">
                <a:solidFill>
                  <a:schemeClr val="accent3">
                    <a:lumMod val="25000"/>
                  </a:schemeClr>
                </a:solidFill>
                <a:latin typeface="Abadi"/>
              </a:rPr>
              <a:t>February, F9 FT B1031.1, KSC LC-39A, Success (ground pad)</a:t>
            </a:r>
          </a:p>
          <a:p>
            <a:pPr>
              <a:lnSpc>
                <a:spcPct val="100000"/>
              </a:lnSpc>
              <a:spcBef>
                <a:spcPts val="1400"/>
              </a:spcBef>
            </a:pPr>
            <a:r>
              <a:rPr lang="en-US" sz="2200" b="1" dirty="0">
                <a:solidFill>
                  <a:schemeClr val="accent3">
                    <a:lumMod val="25000"/>
                  </a:schemeClr>
                </a:solidFill>
                <a:latin typeface="Abadi"/>
              </a:rPr>
              <a:t>May, F9 FT B1032.1, KSC LC-39A, Success (ground pad)</a:t>
            </a:r>
          </a:p>
          <a:p>
            <a:pPr>
              <a:lnSpc>
                <a:spcPct val="100000"/>
              </a:lnSpc>
              <a:spcBef>
                <a:spcPts val="1400"/>
              </a:spcBef>
            </a:pPr>
            <a:r>
              <a:rPr lang="en-US" sz="2200" b="1" dirty="0">
                <a:solidFill>
                  <a:schemeClr val="accent3">
                    <a:lumMod val="25000"/>
                  </a:schemeClr>
                </a:solidFill>
                <a:latin typeface="Abadi"/>
              </a:rPr>
              <a:t>June, F9 FT B1035.1, KSC LC-39A, Success (ground pad)</a:t>
            </a:r>
          </a:p>
          <a:p>
            <a:pPr>
              <a:lnSpc>
                <a:spcPct val="100000"/>
              </a:lnSpc>
              <a:spcBef>
                <a:spcPts val="1400"/>
              </a:spcBef>
            </a:pPr>
            <a:r>
              <a:rPr lang="en-US" sz="2200" b="1" dirty="0">
                <a:solidFill>
                  <a:schemeClr val="accent3">
                    <a:lumMod val="25000"/>
                  </a:schemeClr>
                </a:solidFill>
                <a:latin typeface="Abadi"/>
              </a:rPr>
              <a:t>August, F9 B4 B1039.1, KSC LC-39A, Success (ground pad)</a:t>
            </a:r>
          </a:p>
          <a:p>
            <a:pPr>
              <a:lnSpc>
                <a:spcPct val="100000"/>
              </a:lnSpc>
              <a:spcBef>
                <a:spcPts val="1400"/>
              </a:spcBef>
            </a:pPr>
            <a:r>
              <a:rPr lang="en-US" sz="2200" b="1" dirty="0">
                <a:solidFill>
                  <a:schemeClr val="accent3">
                    <a:lumMod val="25000"/>
                  </a:schemeClr>
                </a:solidFill>
                <a:latin typeface="Abadi"/>
              </a:rPr>
              <a:t>September, F9 B4 B1040.1, KSC LC-39A, Success (ground pad)</a:t>
            </a:r>
          </a:p>
          <a:p>
            <a:pPr>
              <a:lnSpc>
                <a:spcPct val="100000"/>
              </a:lnSpc>
              <a:spcBef>
                <a:spcPts val="1400"/>
              </a:spcBef>
            </a:pPr>
            <a:r>
              <a:rPr lang="en-US" sz="2200" b="1" dirty="0">
                <a:solidFill>
                  <a:schemeClr val="accent3">
                    <a:lumMod val="25000"/>
                  </a:schemeClr>
                </a:solidFill>
                <a:latin typeface="Abadi"/>
              </a:rPr>
              <a:t>December, F9 FT  B1035.2, CCAFS SLC-40, Success (ground pad)</a:t>
            </a:r>
          </a:p>
          <a:p>
            <a:pPr>
              <a:lnSpc>
                <a:spcPct val="100000"/>
              </a:lnSpc>
              <a:spcBef>
                <a:spcPts val="1400"/>
              </a:spcBef>
            </a:pPr>
            <a:endParaRPr lang="en-US"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2017 Launch Records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37</a:t>
            </a:fld>
            <a:endParaRPr lang="en-US" dirty="0"/>
          </a:p>
        </p:txBody>
      </p:sp>
      <p:sp>
        <p:nvSpPr>
          <p:cNvPr id="5" name="Content Placeholder 4"/>
          <p:cNvSpPr>
            <a:spLocks noGrp="1"/>
          </p:cNvSpPr>
          <p:nvPr>
            <p:ph idx="4294967295"/>
          </p:nvPr>
        </p:nvSpPr>
        <p:spPr>
          <a:xfrm>
            <a:off x="770010" y="1380967"/>
            <a:ext cx="10910361" cy="5046244"/>
          </a:xfrm>
          <a:prstGeom prst="rect">
            <a:avLst/>
          </a:prstGeom>
        </p:spPr>
        <p:txBody>
          <a:bodyPr lIns="91440" tIns="45720" rIns="91440" bIns="45720" anchor="t"/>
          <a:lstStyle/>
          <a:p>
            <a:pPr>
              <a:lnSpc>
                <a:spcPct val="100000"/>
              </a:lnSpc>
              <a:spcBef>
                <a:spcPts val="1400"/>
              </a:spcBef>
            </a:pPr>
            <a:r>
              <a:rPr lang="en-US" sz="1400" dirty="0">
                <a:solidFill>
                  <a:schemeClr val="accent3">
                    <a:lumMod val="25000"/>
                  </a:schemeClr>
                </a:solidFill>
                <a:latin typeface="Abadi"/>
              </a:rPr>
              <a:t>Rank the count of landing outcomes (such as Failure (drone ship) or Success (ground pad)) between the date 2010-06-04 and 2017-03-20, in descending order</a:t>
            </a:r>
          </a:p>
          <a:p>
            <a:pPr marL="0" indent="0">
              <a:lnSpc>
                <a:spcPct val="100000"/>
              </a:lnSpc>
              <a:spcBef>
                <a:spcPts val="1400"/>
              </a:spcBef>
              <a:buNone/>
            </a:pPr>
            <a:r>
              <a:rPr lang="en-US" sz="1400" dirty="0">
                <a:solidFill>
                  <a:schemeClr val="accent3">
                    <a:lumMod val="25000"/>
                  </a:schemeClr>
                </a:solidFill>
                <a:latin typeface="Abadi"/>
              </a:rPr>
              <a:t>	SELECT "</a:t>
            </a:r>
            <a:r>
              <a:rPr lang="en-US" sz="1400" dirty="0" err="1">
                <a:solidFill>
                  <a:schemeClr val="accent3">
                    <a:lumMod val="25000"/>
                  </a:schemeClr>
                </a:solidFill>
                <a:latin typeface="Abadi"/>
              </a:rPr>
              <a:t>Landing_Outcome</a:t>
            </a:r>
            <a:r>
              <a:rPr lang="en-US" sz="1400" dirty="0">
                <a:solidFill>
                  <a:schemeClr val="accent3">
                    <a:lumMod val="25000"/>
                  </a:schemeClr>
                </a:solidFill>
                <a:latin typeface="Abadi"/>
              </a:rPr>
              <a:t>", COUNT(*) AS </a:t>
            </a:r>
            <a:r>
              <a:rPr lang="en-US" sz="1400" dirty="0" err="1">
                <a:solidFill>
                  <a:schemeClr val="accent3">
                    <a:lumMod val="25000"/>
                  </a:schemeClr>
                </a:solidFill>
                <a:latin typeface="Abadi"/>
              </a:rPr>
              <a:t>Outcome_Count</a:t>
            </a:r>
            <a:r>
              <a:rPr lang="en-US" sz="1400" dirty="0">
                <a:solidFill>
                  <a:schemeClr val="accent3">
                    <a:lumMod val="25000"/>
                  </a:schemeClr>
                </a:solidFill>
                <a:latin typeface="Abadi"/>
              </a:rPr>
              <a:t> FROM SPACEXTBL WHERE Date BETWEEN '2010-06-04' AND '2017-03-20’ GROUP BY "</a:t>
            </a:r>
            <a:r>
              <a:rPr lang="en-US" sz="1400" dirty="0" err="1">
                <a:solidFill>
                  <a:schemeClr val="accent3">
                    <a:lumMod val="25000"/>
                  </a:schemeClr>
                </a:solidFill>
                <a:latin typeface="Abadi"/>
              </a:rPr>
              <a:t>Landing_Outcome</a:t>
            </a:r>
            <a:r>
              <a:rPr lang="en-US" sz="1400" dirty="0">
                <a:solidFill>
                  <a:schemeClr val="accent3">
                    <a:lumMod val="25000"/>
                  </a:schemeClr>
                </a:solidFill>
                <a:latin typeface="Abadi"/>
              </a:rPr>
              <a:t>“ ORDER BY </a:t>
            </a:r>
            <a:r>
              <a:rPr lang="en-US" sz="1400" dirty="0" err="1">
                <a:solidFill>
                  <a:schemeClr val="accent3">
                    <a:lumMod val="25000"/>
                  </a:schemeClr>
                </a:solidFill>
                <a:latin typeface="Abadi"/>
              </a:rPr>
              <a:t>Outcome_Count</a:t>
            </a:r>
            <a:r>
              <a:rPr lang="en-US" sz="1400" dirty="0">
                <a:solidFill>
                  <a:schemeClr val="accent3">
                    <a:lumMod val="25000"/>
                  </a:schemeClr>
                </a:solidFill>
                <a:latin typeface="Abadi"/>
              </a:rPr>
              <a:t> DESC</a:t>
            </a:r>
          </a:p>
          <a:p>
            <a:pPr>
              <a:lnSpc>
                <a:spcPct val="100000"/>
              </a:lnSpc>
              <a:spcBef>
                <a:spcPts val="1400"/>
              </a:spcBef>
            </a:pPr>
            <a:r>
              <a:rPr lang="en-US" sz="1400" dirty="0">
                <a:solidFill>
                  <a:schemeClr val="accent3">
                    <a:lumMod val="25000"/>
                  </a:schemeClr>
                </a:solidFill>
                <a:latin typeface="Abadi" panose="020B0604020104020204" pitchFamily="34" charset="0"/>
              </a:rPr>
              <a:t>This query counts the number of each landing outcome from the SPACEXTBL table for launches between June 4, 2010, and March 20, 2017. The results are grouped by </a:t>
            </a:r>
            <a:r>
              <a:rPr lang="en-US" sz="1400" dirty="0" err="1">
                <a:solidFill>
                  <a:schemeClr val="accent3">
                    <a:lumMod val="25000"/>
                  </a:schemeClr>
                </a:solidFill>
                <a:latin typeface="Abadi" panose="020B0604020104020204" pitchFamily="34" charset="0"/>
              </a:rPr>
              <a:t>Landing_Outcome</a:t>
            </a:r>
            <a:r>
              <a:rPr lang="en-US" sz="1400" dirty="0">
                <a:solidFill>
                  <a:schemeClr val="accent3">
                    <a:lumMod val="25000"/>
                  </a:schemeClr>
                </a:solidFill>
                <a:latin typeface="Abadi" panose="020B0604020104020204" pitchFamily="34" charset="0"/>
              </a:rPr>
              <a:t>, labeled as </a:t>
            </a:r>
            <a:r>
              <a:rPr lang="en-US" sz="1400" dirty="0" err="1">
                <a:solidFill>
                  <a:schemeClr val="accent3">
                    <a:lumMod val="25000"/>
                  </a:schemeClr>
                </a:solidFill>
                <a:latin typeface="Abadi" panose="020B0604020104020204" pitchFamily="34" charset="0"/>
              </a:rPr>
              <a:t>Outcome_Count</a:t>
            </a:r>
            <a:r>
              <a:rPr lang="en-US" sz="1400" dirty="0">
                <a:solidFill>
                  <a:schemeClr val="accent3">
                    <a:lumMod val="25000"/>
                  </a:schemeClr>
                </a:solidFill>
                <a:latin typeface="Abadi" panose="020B0604020104020204" pitchFamily="34" charset="0"/>
              </a:rPr>
              <a:t>, and sorted in descending order by </a:t>
            </a:r>
            <a:r>
              <a:rPr lang="en-US" sz="1400" dirty="0" err="1">
                <a:solidFill>
                  <a:schemeClr val="accent3">
                    <a:lumMod val="25000"/>
                  </a:schemeClr>
                </a:solidFill>
                <a:latin typeface="Abadi" panose="020B0604020104020204" pitchFamily="34" charset="0"/>
              </a:rPr>
              <a:t>Outcome_CountLanding</a:t>
            </a:r>
            <a:r>
              <a:rPr lang="en-US" sz="1400" dirty="0">
                <a:solidFill>
                  <a:schemeClr val="accent3">
                    <a:lumMod val="25000"/>
                  </a:schemeClr>
                </a:solidFill>
                <a:latin typeface="Abadi" panose="020B0604020104020204" pitchFamily="34" charset="0"/>
              </a:rPr>
              <a:t> Outcome, Count</a:t>
            </a:r>
          </a:p>
          <a:p>
            <a:pPr>
              <a:lnSpc>
                <a:spcPct val="100000"/>
              </a:lnSpc>
              <a:spcBef>
                <a:spcPts val="1400"/>
              </a:spcBef>
            </a:pPr>
            <a:r>
              <a:rPr lang="en-US" sz="1400" b="1" dirty="0">
                <a:solidFill>
                  <a:schemeClr val="accent3">
                    <a:lumMod val="25000"/>
                  </a:schemeClr>
                </a:solidFill>
                <a:latin typeface="Abadi" panose="020B0604020104020204" pitchFamily="34" charset="0"/>
              </a:rPr>
              <a:t>No attempt, 10</a:t>
            </a:r>
          </a:p>
          <a:p>
            <a:pPr>
              <a:lnSpc>
                <a:spcPct val="100000"/>
              </a:lnSpc>
              <a:spcBef>
                <a:spcPts val="1400"/>
              </a:spcBef>
            </a:pPr>
            <a:r>
              <a:rPr lang="en-US" sz="1400" b="1" dirty="0">
                <a:solidFill>
                  <a:schemeClr val="accent3">
                    <a:lumMod val="25000"/>
                  </a:schemeClr>
                </a:solidFill>
                <a:latin typeface="Abadi" panose="020B0604020104020204" pitchFamily="34" charset="0"/>
              </a:rPr>
              <a:t>Success (drone ship), 5</a:t>
            </a:r>
          </a:p>
          <a:p>
            <a:pPr>
              <a:lnSpc>
                <a:spcPct val="100000"/>
              </a:lnSpc>
              <a:spcBef>
                <a:spcPts val="1400"/>
              </a:spcBef>
            </a:pPr>
            <a:r>
              <a:rPr lang="en-US" sz="1400" b="1" dirty="0">
                <a:solidFill>
                  <a:schemeClr val="accent3">
                    <a:lumMod val="25000"/>
                  </a:schemeClr>
                </a:solidFill>
                <a:latin typeface="Abadi" panose="020B0604020104020204" pitchFamily="34" charset="0"/>
              </a:rPr>
              <a:t>Failure (drone ship), 5</a:t>
            </a:r>
          </a:p>
          <a:p>
            <a:pPr>
              <a:lnSpc>
                <a:spcPct val="100000"/>
              </a:lnSpc>
              <a:spcBef>
                <a:spcPts val="1400"/>
              </a:spcBef>
            </a:pPr>
            <a:r>
              <a:rPr lang="en-US" sz="1400" b="1" dirty="0">
                <a:solidFill>
                  <a:schemeClr val="accent3">
                    <a:lumMod val="25000"/>
                  </a:schemeClr>
                </a:solidFill>
                <a:latin typeface="Abadi" panose="020B0604020104020204" pitchFamily="34" charset="0"/>
              </a:rPr>
              <a:t>Success (ground pad), 3</a:t>
            </a:r>
          </a:p>
          <a:p>
            <a:pPr>
              <a:lnSpc>
                <a:spcPct val="100000"/>
              </a:lnSpc>
              <a:spcBef>
                <a:spcPts val="1400"/>
              </a:spcBef>
            </a:pPr>
            <a:r>
              <a:rPr lang="en-US" sz="1400" b="1" dirty="0">
                <a:solidFill>
                  <a:schemeClr val="accent3">
                    <a:lumMod val="25000"/>
                  </a:schemeClr>
                </a:solidFill>
                <a:latin typeface="Abadi" panose="020B0604020104020204" pitchFamily="34" charset="0"/>
              </a:rPr>
              <a:t>Controlled (ocean), 3</a:t>
            </a:r>
          </a:p>
          <a:p>
            <a:pPr>
              <a:lnSpc>
                <a:spcPct val="100000"/>
              </a:lnSpc>
              <a:spcBef>
                <a:spcPts val="1400"/>
              </a:spcBef>
            </a:pPr>
            <a:r>
              <a:rPr lang="en-US" sz="1400" b="1" dirty="0">
                <a:solidFill>
                  <a:schemeClr val="accent3">
                    <a:lumMod val="25000"/>
                  </a:schemeClr>
                </a:solidFill>
                <a:latin typeface="Abadi" panose="020B0604020104020204" pitchFamily="34" charset="0"/>
              </a:rPr>
              <a:t>Uncontrolled (ocean), 2</a:t>
            </a:r>
          </a:p>
          <a:p>
            <a:pPr>
              <a:lnSpc>
                <a:spcPct val="100000"/>
              </a:lnSpc>
              <a:spcBef>
                <a:spcPts val="1400"/>
              </a:spcBef>
            </a:pPr>
            <a:r>
              <a:rPr lang="en-US" sz="1400" b="1" dirty="0">
                <a:solidFill>
                  <a:schemeClr val="accent3">
                    <a:lumMod val="25000"/>
                  </a:schemeClr>
                </a:solidFill>
                <a:latin typeface="Abadi" panose="020B0604020104020204" pitchFamily="34" charset="0"/>
              </a:rPr>
              <a:t>Failure (parachute), 2</a:t>
            </a:r>
          </a:p>
          <a:p>
            <a:pPr>
              <a:lnSpc>
                <a:spcPct val="100000"/>
              </a:lnSpc>
              <a:spcBef>
                <a:spcPts val="1400"/>
              </a:spcBef>
            </a:pPr>
            <a:r>
              <a:rPr lang="en-US" sz="1400" b="1" dirty="0">
                <a:solidFill>
                  <a:schemeClr val="accent3">
                    <a:lumMod val="25000"/>
                  </a:schemeClr>
                </a:solidFill>
                <a:latin typeface="Abadi" panose="020B0604020104020204" pitchFamily="34" charset="0"/>
              </a:rPr>
              <a:t>Precluded (drone ship), 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p:cNvSpPr>
            <a:spLocks noGrp="1"/>
          </p:cNvSpPr>
          <p:nvPr>
            <p:ph idx="4294967295"/>
          </p:nvPr>
        </p:nvSpPr>
        <p:spPr>
          <a:xfrm>
            <a:off x="689125" y="1533235"/>
            <a:ext cx="4629304" cy="458917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Graph shows a simple markings on launch sites on the World map by working with the Longitude and Latitude of the Launch sites</a:t>
            </a:r>
            <a:br>
              <a:rPr lang="en-US" sz="2200" dirty="0">
                <a:solidFill>
                  <a:schemeClr val="accent3">
                    <a:lumMod val="25000"/>
                  </a:schemeClr>
                </a:solidFill>
                <a:latin typeface="Abadi"/>
              </a:rPr>
            </a:br>
            <a:r>
              <a:rPr lang="en-US" sz="2200" dirty="0" err="1">
                <a:solidFill>
                  <a:schemeClr val="accent3">
                    <a:lumMod val="25000"/>
                  </a:schemeClr>
                </a:solidFill>
                <a:latin typeface="Abadi"/>
              </a:rPr>
              <a:t>Lauch</a:t>
            </a:r>
            <a:r>
              <a:rPr lang="en-US" sz="2200" dirty="0">
                <a:solidFill>
                  <a:schemeClr val="accent3">
                    <a:lumMod val="25000"/>
                  </a:schemeClr>
                </a:solidFill>
                <a:latin typeface="Abadi"/>
              </a:rPr>
              <a:t> Sites are close to the Coast line.</a:t>
            </a:r>
          </a:p>
          <a:p>
            <a:endParaRPr lang="en-US" dirty="0"/>
          </a:p>
        </p:txBody>
      </p:sp>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Interactive World map with launch sites</a:t>
            </a:r>
          </a:p>
        </p:txBody>
      </p:sp>
      <p:pic>
        <p:nvPicPr>
          <p:cNvPr id="8" name="Picture 7" descr="A map of the world&#10;&#10;Description automatically generated">
            <a:extLst>
              <a:ext uri="{FF2B5EF4-FFF2-40B4-BE49-F238E27FC236}">
                <a16:creationId xmlns:a16="http://schemas.microsoft.com/office/drawing/2014/main" id="{64B71319-ACBD-340C-FEAC-968D69F730D6}"/>
              </a:ext>
            </a:extLst>
          </p:cNvPr>
          <p:cNvPicPr>
            <a:picLocks noChangeAspect="1"/>
          </p:cNvPicPr>
          <p:nvPr/>
        </p:nvPicPr>
        <p:blipFill>
          <a:blip r:embed="rId3"/>
          <a:stretch>
            <a:fillRect/>
          </a:stretch>
        </p:blipFill>
        <p:spPr>
          <a:xfrm>
            <a:off x="5318429" y="1295400"/>
            <a:ext cx="6792686" cy="482701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4</a:t>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958696" y="1415143"/>
            <a:ext cx="10399485" cy="46104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200" dirty="0">
                <a:solidFill>
                  <a:schemeClr val="accent3">
                    <a:lumMod val="25000"/>
                  </a:schemeClr>
                </a:solidFill>
                <a:latin typeface="Abadi" panose="020B0604020104020204" pitchFamily="34" charset="0"/>
              </a:rPr>
              <a:t>	This project analyzes SpaceX Falcon 9 launch data to understand factors influencing launch success and to develop predictive models for future launches</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0" indent="0">
              <a:spcBef>
                <a:spcPts val="1400"/>
              </a:spcBef>
              <a:buNone/>
            </a:pPr>
            <a:r>
              <a:rPr lang="en-US" sz="2200" dirty="0">
                <a:solidFill>
                  <a:schemeClr val="accent3">
                    <a:lumMod val="25000"/>
                  </a:schemeClr>
                </a:solidFill>
                <a:latin typeface="Abadi" panose="020B0604020104020204" pitchFamily="34" charset="0"/>
              </a:rPr>
              <a:t>	The project aims to determine which launch sites and booster versions are most reliable and to predict the success of future Falcon 9 missions.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p:cNvSpPr>
            <a:spLocks noGrp="1"/>
          </p:cNvSpPr>
          <p:nvPr>
            <p:ph idx="4294967295"/>
          </p:nvPr>
        </p:nvSpPr>
        <p:spPr>
          <a:xfrm>
            <a:off x="737355" y="1386145"/>
            <a:ext cx="5290456"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red and green markers provide a quick visual representation of the success and failure rates at this launch site. </a:t>
            </a:r>
          </a:p>
          <a:p>
            <a:pPr>
              <a:lnSpc>
                <a:spcPct val="100000"/>
              </a:lnSpc>
              <a:spcBef>
                <a:spcPts val="1400"/>
              </a:spcBef>
            </a:pPr>
            <a:r>
              <a:rPr lang="en-US" sz="2200" dirty="0">
                <a:solidFill>
                  <a:schemeClr val="accent3">
                    <a:lumMod val="25000"/>
                  </a:schemeClr>
                </a:solidFill>
                <a:latin typeface="Abadi"/>
              </a:rPr>
              <a:t>Total of 10 launches are performed from here with the success rate of 40%.</a:t>
            </a:r>
            <a:endParaRPr lang="en-US" dirty="0">
              <a:solidFill>
                <a:schemeClr val="accent3">
                  <a:lumMod val="25000"/>
                </a:schemeClr>
              </a:solidFill>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LauchSite</a:t>
            </a:r>
            <a:r>
              <a:rPr lang="en-US" dirty="0">
                <a:solidFill>
                  <a:srgbClr val="0B49CB"/>
                </a:solidFill>
                <a:latin typeface="Abadi"/>
              </a:rPr>
              <a:t> with 10 Launches near LA</a:t>
            </a:r>
          </a:p>
        </p:txBody>
      </p:sp>
      <p:pic>
        <p:nvPicPr>
          <p:cNvPr id="4" name="Picture 3" descr="A map of a city&#10;&#10;Description automatically generated">
            <a:extLst>
              <a:ext uri="{FF2B5EF4-FFF2-40B4-BE49-F238E27FC236}">
                <a16:creationId xmlns:a16="http://schemas.microsoft.com/office/drawing/2014/main" id="{12B2A490-C6BF-2CBE-B388-2CFB77864CE2}"/>
              </a:ext>
            </a:extLst>
          </p:cNvPr>
          <p:cNvPicPr>
            <a:picLocks noChangeAspect="1"/>
          </p:cNvPicPr>
          <p:nvPr/>
        </p:nvPicPr>
        <p:blipFill>
          <a:blip r:embed="rId3"/>
          <a:stretch>
            <a:fillRect/>
          </a:stretch>
        </p:blipFill>
        <p:spPr>
          <a:xfrm>
            <a:off x="6027811" y="1386145"/>
            <a:ext cx="6164189" cy="4590821"/>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p:cNvSpPr>
            <a:spLocks noGrp="1"/>
          </p:cNvSpPr>
          <p:nvPr>
            <p:ph idx="4294967295"/>
          </p:nvPr>
        </p:nvSpPr>
        <p:spPr>
          <a:xfrm>
            <a:off x="770011" y="1440316"/>
            <a:ext cx="5206247" cy="458525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In this graph the distance of launch site is measured from the Coast Line.</a:t>
            </a:r>
          </a:p>
          <a:p>
            <a:pPr>
              <a:lnSpc>
                <a:spcPct val="100000"/>
              </a:lnSpc>
              <a:spcBef>
                <a:spcPts val="1400"/>
              </a:spcBef>
            </a:pPr>
            <a:r>
              <a:rPr lang="en-US" sz="2200" dirty="0">
                <a:solidFill>
                  <a:schemeClr val="accent3">
                    <a:lumMod val="25000"/>
                  </a:schemeClr>
                </a:solidFill>
                <a:latin typeface="Abadi"/>
              </a:rPr>
              <a:t>Direct distance based on the longitude and latitude of launch sites and coastline is used.</a:t>
            </a:r>
          </a:p>
          <a:p>
            <a:pPr>
              <a:lnSpc>
                <a:spcPct val="100000"/>
              </a:lnSpc>
              <a:spcBef>
                <a:spcPts val="1400"/>
              </a:spcBef>
            </a:pPr>
            <a:r>
              <a:rPr lang="en-US" sz="2200" dirty="0">
                <a:solidFill>
                  <a:schemeClr val="accent3">
                    <a:lumMod val="25000"/>
                  </a:schemeClr>
                </a:solidFill>
                <a:latin typeface="Abadi"/>
              </a:rPr>
              <a:t>In this case distance found to be 0.93 kilo meters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to Coast Line</a:t>
            </a:r>
          </a:p>
        </p:txBody>
      </p:sp>
      <p:pic>
        <p:nvPicPr>
          <p:cNvPr id="4" name="Picture 3" descr="A map of a city&#10;&#10;Description automatically generated">
            <a:extLst>
              <a:ext uri="{FF2B5EF4-FFF2-40B4-BE49-F238E27FC236}">
                <a16:creationId xmlns:a16="http://schemas.microsoft.com/office/drawing/2014/main" id="{81D4D933-7494-70D3-4B76-3A2E18F55AD7}"/>
              </a:ext>
            </a:extLst>
          </p:cNvPr>
          <p:cNvPicPr>
            <a:picLocks noChangeAspect="1"/>
          </p:cNvPicPr>
          <p:nvPr/>
        </p:nvPicPr>
        <p:blipFill>
          <a:blip r:embed="rId3"/>
          <a:stretch>
            <a:fillRect/>
          </a:stretch>
        </p:blipFill>
        <p:spPr>
          <a:xfrm>
            <a:off x="6096000" y="1382485"/>
            <a:ext cx="5361971" cy="4757058"/>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p:cNvSpPr>
            <a:spLocks noGrp="1"/>
          </p:cNvSpPr>
          <p:nvPr>
            <p:ph idx="4294967295"/>
          </p:nvPr>
        </p:nvSpPr>
        <p:spPr>
          <a:xfrm>
            <a:off x="770012" y="1466325"/>
            <a:ext cx="3540732" cy="47106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pie chart provides a clear visual representation of the distribution of successful launches across different sites.</a:t>
            </a:r>
          </a:p>
          <a:p>
            <a:pPr>
              <a:lnSpc>
                <a:spcPct val="100000"/>
              </a:lnSpc>
              <a:spcBef>
                <a:spcPts val="1400"/>
              </a:spcBef>
            </a:pPr>
            <a:r>
              <a:rPr lang="en-US" sz="2200" dirty="0">
                <a:solidFill>
                  <a:schemeClr val="accent3">
                    <a:lumMod val="25000"/>
                  </a:schemeClr>
                </a:solidFill>
                <a:latin typeface="Abadi"/>
              </a:rPr>
              <a:t>KSC LC-39A and CCAFS LC-40 together account for over 70% of successful launches, indicating that these two sites are critical for SpaceX’s operations.</a:t>
            </a:r>
            <a:endParaRPr lang="en-US" sz="2200" dirty="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Plotly</a:t>
            </a:r>
            <a:r>
              <a:rPr lang="en-US" dirty="0">
                <a:solidFill>
                  <a:srgbClr val="0B49CB"/>
                </a:solidFill>
                <a:latin typeface="Abadi"/>
              </a:rPr>
              <a:t> Pie Cart of Success for ALL </a:t>
            </a:r>
            <a:r>
              <a:rPr lang="en-US" dirty="0" err="1">
                <a:solidFill>
                  <a:srgbClr val="0B49CB"/>
                </a:solidFill>
                <a:latin typeface="Abadi"/>
              </a:rPr>
              <a:t>Lauch</a:t>
            </a:r>
            <a:r>
              <a:rPr lang="en-US" dirty="0">
                <a:solidFill>
                  <a:srgbClr val="0B49CB"/>
                </a:solidFill>
                <a:latin typeface="Abadi"/>
              </a:rPr>
              <a:t> Sites</a:t>
            </a:r>
          </a:p>
        </p:txBody>
      </p:sp>
      <p:pic>
        <p:nvPicPr>
          <p:cNvPr id="4" name="Picture 3" descr="A colorful circle with different colored circles&#10;&#10;Description automatically generated">
            <a:extLst>
              <a:ext uri="{FF2B5EF4-FFF2-40B4-BE49-F238E27FC236}">
                <a16:creationId xmlns:a16="http://schemas.microsoft.com/office/drawing/2014/main" id="{E8B06B8D-C031-D364-6CD1-76CCC38F0517}"/>
              </a:ext>
            </a:extLst>
          </p:cNvPr>
          <p:cNvPicPr>
            <a:picLocks noChangeAspect="1"/>
          </p:cNvPicPr>
          <p:nvPr/>
        </p:nvPicPr>
        <p:blipFill>
          <a:blip r:embed="rId3"/>
          <a:stretch>
            <a:fillRect/>
          </a:stretch>
        </p:blipFill>
        <p:spPr>
          <a:xfrm>
            <a:off x="4310743" y="1436843"/>
            <a:ext cx="7260771" cy="474012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p:cNvSpPr>
            <a:spLocks noGrp="1"/>
          </p:cNvSpPr>
          <p:nvPr>
            <p:ph idx="4294967295"/>
          </p:nvPr>
        </p:nvSpPr>
        <p:spPr>
          <a:xfrm>
            <a:off x="734027" y="1436843"/>
            <a:ext cx="432782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Out of all Four Launch Sites KC LC-39A has achieved a highest success rate of 76.9% as shown in Graph.</a:t>
            </a:r>
            <a:endParaRPr lang="en-US" dirty="0">
              <a:solidFill>
                <a:schemeClr val="accent3">
                  <a:lumMod val="25000"/>
                </a:schemeClr>
              </a:solidFill>
              <a:latin typeface="Abadi"/>
            </a:endParaRPr>
          </a:p>
          <a:p>
            <a:endParaRPr lang="en-US" dirty="0"/>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Success Rate KSC LC-39A </a:t>
            </a:r>
          </a:p>
        </p:txBody>
      </p:sp>
      <p:pic>
        <p:nvPicPr>
          <p:cNvPr id="4" name="Picture 3" descr="A blue and red circle with a red triangle in the middle&#10;&#10;Description automatically generated">
            <a:extLst>
              <a:ext uri="{FF2B5EF4-FFF2-40B4-BE49-F238E27FC236}">
                <a16:creationId xmlns:a16="http://schemas.microsoft.com/office/drawing/2014/main" id="{9DA3BEE4-0901-85B3-56AE-C175B0A7B318}"/>
              </a:ext>
            </a:extLst>
          </p:cNvPr>
          <p:cNvPicPr>
            <a:picLocks noChangeAspect="1"/>
          </p:cNvPicPr>
          <p:nvPr/>
        </p:nvPicPr>
        <p:blipFill>
          <a:blip r:embed="rId3"/>
          <a:stretch>
            <a:fillRect/>
          </a:stretch>
        </p:blipFill>
        <p:spPr>
          <a:xfrm>
            <a:off x="5061857" y="1436843"/>
            <a:ext cx="6396116" cy="4691814"/>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p:cNvSpPr>
            <a:spLocks noGrp="1"/>
          </p:cNvSpPr>
          <p:nvPr>
            <p:ph idx="4294967295"/>
          </p:nvPr>
        </p:nvSpPr>
        <p:spPr>
          <a:xfrm>
            <a:off x="563183" y="1436843"/>
            <a:ext cx="10894790" cy="1992156"/>
          </a:xfrm>
          <a:prstGeom prst="rect">
            <a:avLst/>
          </a:prstGeom>
        </p:spPr>
        <p:txBody>
          <a:bodyPr lIns="91440" tIns="45720" rIns="91440" bIns="45720" anchor="t">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FT and B5 booster versions appear to have higher success rates and handle a broader range of payload masses.</a:t>
            </a:r>
          </a:p>
          <a:p>
            <a:pPr>
              <a:lnSpc>
                <a:spcPct val="100000"/>
              </a:lnSpc>
              <a:spcBef>
                <a:spcPts val="1400"/>
              </a:spcBef>
            </a:pPr>
            <a:r>
              <a:rPr lang="en-US" sz="2200" dirty="0">
                <a:solidFill>
                  <a:schemeClr val="accent3">
                    <a:lumMod val="25000"/>
                  </a:schemeClr>
                </a:solidFill>
                <a:latin typeface="Abadi" panose="020B0604020104020204" pitchFamily="34" charset="0"/>
              </a:rPr>
              <a:t>v1.1 and B4 booster versions show fewer data points, indicating either fewer launches or less data available for these versions.</a:t>
            </a:r>
          </a:p>
          <a:p>
            <a:pPr>
              <a:lnSpc>
                <a:spcPct val="100000"/>
              </a:lnSpc>
              <a:spcBef>
                <a:spcPts val="1400"/>
              </a:spcBef>
            </a:pPr>
            <a:r>
              <a:rPr lang="en-US" sz="2200" dirty="0">
                <a:solidFill>
                  <a:schemeClr val="accent3">
                    <a:lumMod val="25000"/>
                  </a:schemeClr>
                </a:solidFill>
                <a:latin typeface="Abadi" panose="020B0604020104020204" pitchFamily="34" charset="0"/>
              </a:rPr>
              <a:t>The high success rates for FT and B5 boosters across various payloads suggest that these versions are reliable and versatile.</a:t>
            </a:r>
          </a:p>
          <a:p>
            <a:pPr>
              <a:lnSpc>
                <a:spcPct val="100000"/>
              </a:lnSpc>
              <a:spcBef>
                <a:spcPts val="1400"/>
              </a:spcBef>
            </a:pPr>
            <a:r>
              <a:rPr lang="en-US" sz="2200" dirty="0">
                <a:solidFill>
                  <a:schemeClr val="accent3">
                    <a:lumMod val="25000"/>
                  </a:schemeClr>
                </a:solidFill>
                <a:latin typeface="Abadi" panose="020B0604020104020204" pitchFamily="34" charset="0"/>
              </a:rPr>
              <a:t>The scatter plot does not show a strong correlation between payload mass and success, indicating other factors (e.g., launch conditions, mission specifics) might play a more critical role in determining launch outcomes.</a:t>
            </a: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 Plot Payload vs Launch Outcome with payload mass of 2500kg to 7500kg</a:t>
            </a:r>
          </a:p>
        </p:txBody>
      </p:sp>
      <p:pic>
        <p:nvPicPr>
          <p:cNvPr id="4" name="Picture 3" descr="A graph with numbers and symbols&#10;&#10;Description automatically generated with medium confidence">
            <a:extLst>
              <a:ext uri="{FF2B5EF4-FFF2-40B4-BE49-F238E27FC236}">
                <a16:creationId xmlns:a16="http://schemas.microsoft.com/office/drawing/2014/main" id="{E81D545E-FB12-2278-F42E-09199336340A}"/>
              </a:ext>
            </a:extLst>
          </p:cNvPr>
          <p:cNvPicPr>
            <a:picLocks noChangeAspect="1"/>
          </p:cNvPicPr>
          <p:nvPr/>
        </p:nvPicPr>
        <p:blipFill>
          <a:blip r:embed="rId3"/>
          <a:stretch>
            <a:fillRect/>
          </a:stretch>
        </p:blipFill>
        <p:spPr>
          <a:xfrm>
            <a:off x="734029" y="2982687"/>
            <a:ext cx="10723944" cy="3194276"/>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p:cNvSpPr>
            <a:spLocks noGrp="1"/>
          </p:cNvSpPr>
          <p:nvPr>
            <p:ph type="body" sz="half" idx="4294967295"/>
          </p:nvPr>
        </p:nvSpPr>
        <p:spPr>
          <a:xfrm>
            <a:off x="770011" y="1523205"/>
            <a:ext cx="5108276" cy="4397539"/>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best performing model is Decision Tree with an accuracy of 88.75%.</a:t>
            </a:r>
            <a:endParaRPr lang="en-US" sz="2200" dirty="0">
              <a:solidFill>
                <a:schemeClr val="accent3">
                  <a:lumMod val="25000"/>
                </a:schemeClr>
              </a:solidFill>
              <a:latin typeface="Abadi" panose="020B0604020104020204" pitchFamily="3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0F3260BF-96D3-703E-E791-E206AC024BC7}"/>
              </a:ext>
            </a:extLst>
          </p:cNvPr>
          <p:cNvPicPr>
            <a:picLocks noChangeAspect="1"/>
          </p:cNvPicPr>
          <p:nvPr/>
        </p:nvPicPr>
        <p:blipFill>
          <a:blip r:embed="rId3"/>
          <a:srcRect/>
          <a:stretch/>
        </p:blipFill>
        <p:spPr>
          <a:xfrm>
            <a:off x="5878286" y="1523205"/>
            <a:ext cx="5769428" cy="4397539"/>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p:cNvSpPr>
            <a:spLocks noGrp="1"/>
          </p:cNvSpPr>
          <p:nvPr>
            <p:ph type="body" sz="half" idx="4294967295"/>
          </p:nvPr>
        </p:nvSpPr>
        <p:spPr>
          <a:xfrm>
            <a:off x="770011" y="1357879"/>
            <a:ext cx="5805648" cy="4667694"/>
          </a:xfrm>
          <a:prstGeom prst="rect">
            <a:avLst/>
          </a:prstGeom>
        </p:spPr>
        <p:txBody>
          <a:bodyPr>
            <a:normAutofit fontScale="550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Performance Metrics:</a:t>
            </a:r>
          </a:p>
          <a:p>
            <a:pPr>
              <a:lnSpc>
                <a:spcPct val="100000"/>
              </a:lnSpc>
              <a:spcBef>
                <a:spcPts val="1400"/>
              </a:spcBef>
            </a:pPr>
            <a:r>
              <a:rPr lang="en-US" sz="2200" dirty="0">
                <a:solidFill>
                  <a:schemeClr val="accent3">
                    <a:lumMod val="25000"/>
                  </a:schemeClr>
                </a:solidFill>
                <a:latin typeface="Abadi" panose="020B0604020104020204" pitchFamily="34" charset="0"/>
              </a:rPr>
              <a:t>Accuracy: The proportion of correct predictions (both TP and TN) out of all predictions.</a:t>
            </a:r>
          </a:p>
          <a:p>
            <a:pPr>
              <a:lnSpc>
                <a:spcPct val="100000"/>
              </a:lnSpc>
              <a:spcBef>
                <a:spcPts val="1400"/>
              </a:spcBef>
            </a:pPr>
            <a:r>
              <a:rPr lang="en-US" sz="2200" dirty="0">
                <a:solidFill>
                  <a:schemeClr val="accent3">
                    <a:lumMod val="25000"/>
                  </a:schemeClr>
                </a:solidFill>
                <a:latin typeface="Abadi" panose="020B0604020104020204" pitchFamily="34" charset="0"/>
              </a:rPr>
              <a:t>Accuracy = (TP + TN) / (TP + TN + FP + FN)</a:t>
            </a:r>
          </a:p>
          <a:p>
            <a:pPr>
              <a:lnSpc>
                <a:spcPct val="100000"/>
              </a:lnSpc>
              <a:spcBef>
                <a:spcPts val="1400"/>
              </a:spcBef>
            </a:pPr>
            <a:r>
              <a:rPr lang="en-US" sz="2200" dirty="0">
                <a:solidFill>
                  <a:schemeClr val="accent3">
                    <a:lumMod val="25000"/>
                  </a:schemeClr>
                </a:solidFill>
                <a:latin typeface="Abadi" panose="020B0604020104020204" pitchFamily="34" charset="0"/>
              </a:rPr>
              <a:t>Accuracy = (12 + 3) / (12 + 3 + 3 + 0) = 15 / 18 ≈ 0.833 or 83.3%</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Precision for Class 1 (landed): The proportion of true positive predictions out of all positive predictions.</a:t>
            </a:r>
          </a:p>
          <a:p>
            <a:pPr>
              <a:lnSpc>
                <a:spcPct val="100000"/>
              </a:lnSpc>
              <a:spcBef>
                <a:spcPts val="1400"/>
              </a:spcBef>
            </a:pPr>
            <a:r>
              <a:rPr lang="en-US" sz="2200" dirty="0">
                <a:solidFill>
                  <a:schemeClr val="accent3">
                    <a:lumMod val="25000"/>
                  </a:schemeClr>
                </a:solidFill>
                <a:latin typeface="Abadi" panose="020B0604020104020204" pitchFamily="34" charset="0"/>
              </a:rPr>
              <a:t>Precision = TP / (TP + FP)</a:t>
            </a:r>
          </a:p>
          <a:p>
            <a:pPr>
              <a:lnSpc>
                <a:spcPct val="100000"/>
              </a:lnSpc>
              <a:spcBef>
                <a:spcPts val="1400"/>
              </a:spcBef>
            </a:pPr>
            <a:r>
              <a:rPr lang="en-US" sz="2200" dirty="0">
                <a:solidFill>
                  <a:schemeClr val="accent3">
                    <a:lumMod val="25000"/>
                  </a:schemeClr>
                </a:solidFill>
                <a:latin typeface="Abadi" panose="020B0604020104020204" pitchFamily="34" charset="0"/>
              </a:rPr>
              <a:t>Precision = 12 / (12 + 3) = 12 / 15 = 0.8 or 80%</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Recall for Class 1 (landed): The proportion of true positive predictions out of all actual positives.</a:t>
            </a:r>
          </a:p>
          <a:p>
            <a:pPr>
              <a:lnSpc>
                <a:spcPct val="100000"/>
              </a:lnSpc>
              <a:spcBef>
                <a:spcPts val="1400"/>
              </a:spcBef>
            </a:pPr>
            <a:r>
              <a:rPr lang="en-US" sz="2200" dirty="0">
                <a:solidFill>
                  <a:schemeClr val="accent3">
                    <a:lumMod val="25000"/>
                  </a:schemeClr>
                </a:solidFill>
                <a:latin typeface="Abadi" panose="020B0604020104020204" pitchFamily="34" charset="0"/>
              </a:rPr>
              <a:t>Recall = TP / (TP + FN)</a:t>
            </a:r>
          </a:p>
          <a:p>
            <a:pPr>
              <a:lnSpc>
                <a:spcPct val="100000"/>
              </a:lnSpc>
              <a:spcBef>
                <a:spcPts val="1400"/>
              </a:spcBef>
            </a:pPr>
            <a:r>
              <a:rPr lang="en-US" sz="2200" dirty="0">
                <a:solidFill>
                  <a:schemeClr val="accent3">
                    <a:lumMod val="25000"/>
                  </a:schemeClr>
                </a:solidFill>
                <a:latin typeface="Abadi" panose="020B0604020104020204" pitchFamily="34" charset="0"/>
              </a:rPr>
              <a:t>Recall = 12 / (12 + 0) = 12 / 12 = 1 or 100%</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model shows a strong performance in predicting successful landings with high precision and perfect recall. However, it has some false positives, where it predicts a successful landing that did not occur. The overall accuracy is 83.3%, indicating good performance with room for improvement, especially in reducing false positives.</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diagram of different colors&#10;&#10;Description automatically generated">
            <a:extLst>
              <a:ext uri="{FF2B5EF4-FFF2-40B4-BE49-F238E27FC236}">
                <a16:creationId xmlns:a16="http://schemas.microsoft.com/office/drawing/2014/main" id="{2F3F118C-B331-A4A4-9D09-7369C7E052F0}"/>
              </a:ext>
            </a:extLst>
          </p:cNvPr>
          <p:cNvPicPr>
            <a:picLocks noChangeAspect="1"/>
          </p:cNvPicPr>
          <p:nvPr/>
        </p:nvPicPr>
        <p:blipFill>
          <a:blip r:embed="rId3"/>
          <a:stretch>
            <a:fillRect/>
          </a:stretch>
        </p:blipFill>
        <p:spPr>
          <a:xfrm>
            <a:off x="6575659" y="1357879"/>
            <a:ext cx="4846330" cy="4667693"/>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p:cNvSpPr>
            <a:spLocks noGrp="1"/>
          </p:cNvSpPr>
          <p:nvPr>
            <p:ph sz="half" idx="4294967295"/>
          </p:nvPr>
        </p:nvSpPr>
        <p:spPr>
          <a:xfrm>
            <a:off x="770011" y="1360713"/>
            <a:ext cx="10515600" cy="5066497"/>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KSC LC-39A and CCAFS LC-40 together account for over 70% of successful launches, highlighting their critical importance to SpaceX operations. KSC LC-39A has the highest success rate of 76.9%, making it the most reliable launch site.</a:t>
            </a:r>
          </a:p>
          <a:p>
            <a:pPr>
              <a:lnSpc>
                <a:spcPct val="100000"/>
              </a:lnSpc>
              <a:spcBef>
                <a:spcPts val="1400"/>
              </a:spcBef>
            </a:pPr>
            <a:r>
              <a:rPr lang="en-US" sz="2200" dirty="0">
                <a:solidFill>
                  <a:schemeClr val="accent3">
                    <a:lumMod val="25000"/>
                  </a:schemeClr>
                </a:solidFill>
                <a:latin typeface="Abadi" panose="020B0604020104020204" pitchFamily="34" charset="0"/>
              </a:rPr>
              <a:t>The scatter plots indicated that the success of launches is not strongly correlated with payload mass alone. Both high and low payload masses saw successful outcomes across various booster versions, suggesting that other factors, such as mission specifics and launch conditions, play a more significant role in determining success.</a:t>
            </a:r>
          </a:p>
          <a:p>
            <a:pPr>
              <a:lnSpc>
                <a:spcPct val="100000"/>
              </a:lnSpc>
              <a:spcBef>
                <a:spcPts val="1400"/>
              </a:spcBef>
            </a:pPr>
            <a:r>
              <a:rPr lang="en-US" sz="2200" dirty="0">
                <a:solidFill>
                  <a:schemeClr val="accent3">
                    <a:lumMod val="25000"/>
                  </a:schemeClr>
                </a:solidFill>
                <a:latin typeface="Abadi" panose="020B0604020104020204" pitchFamily="34" charset="0"/>
              </a:rPr>
              <a:t>Orbits such as ES-L1, GEO, HEO, SSO, and VLEO exhibit perfect success rates, indicating reliable performance for these missions. In contrast, GTO and ISS have lower success rates, likely due to the complexity and precision required for these orbits.</a:t>
            </a:r>
          </a:p>
          <a:p>
            <a:pPr>
              <a:lnSpc>
                <a:spcPct val="100000"/>
              </a:lnSpc>
              <a:spcBef>
                <a:spcPts val="1400"/>
              </a:spcBef>
            </a:pPr>
            <a:r>
              <a:rPr lang="en-US" sz="2200" dirty="0">
                <a:solidFill>
                  <a:schemeClr val="accent3">
                    <a:lumMod val="25000"/>
                  </a:schemeClr>
                </a:solidFill>
                <a:latin typeface="Abadi" panose="020B0604020104020204" pitchFamily="34" charset="0"/>
              </a:rPr>
              <a:t>The analysis of launch success rates over the years shows a clear trend of improvement. Early missions had higher failure rates, but as flight numbers increased, the success rates improved significantly, reflecting operational learning and process optimization.</a:t>
            </a:r>
          </a:p>
          <a:p>
            <a:pPr>
              <a:lnSpc>
                <a:spcPct val="100000"/>
              </a:lnSpc>
              <a:spcBef>
                <a:spcPts val="1400"/>
              </a:spcBef>
            </a:pPr>
            <a:r>
              <a:rPr lang="en-US" sz="2200" dirty="0">
                <a:solidFill>
                  <a:schemeClr val="accent3">
                    <a:lumMod val="25000"/>
                  </a:schemeClr>
                </a:solidFill>
                <a:latin typeface="Abadi" panose="020B0604020104020204" pitchFamily="34" charset="0"/>
              </a:rPr>
              <a:t>Among the classification models built, the Decision Tree model performed the best with an accuracy of 88.75%. It showed high precision and perfect recall for successful landings, indicating strong predictive capability with some room for improvement in reducing false positives.</a:t>
            </a:r>
          </a:p>
          <a:p>
            <a:pPr>
              <a:lnSpc>
                <a:spcPct val="100000"/>
              </a:lnSpc>
              <a:spcBef>
                <a:spcPts val="1400"/>
              </a:spcBef>
            </a:pPr>
            <a:r>
              <a:rPr lang="en-US" sz="2200" dirty="0">
                <a:solidFill>
                  <a:schemeClr val="accent3">
                    <a:lumMod val="25000"/>
                  </a:schemeClr>
                </a:solidFill>
                <a:latin typeface="Abadi" panose="020B0604020104020204" pitchFamily="34" charset="0"/>
              </a:rPr>
              <a:t>The analysis revealed that FT and B5 booster versions have higher success rates and handle a broader range of payload masses compared to v1.1 and B4 versions. This suggests that newer booster versions are more reliable and versatile.</a:t>
            </a:r>
          </a:p>
          <a:p>
            <a:pPr>
              <a:lnSpc>
                <a:spcPct val="100000"/>
              </a:lnSpc>
              <a:spcBef>
                <a:spcPts val="1400"/>
              </a:spcBef>
            </a:pPr>
            <a:r>
              <a:rPr lang="en-US" sz="2200" dirty="0">
                <a:solidFill>
                  <a:schemeClr val="accent3">
                    <a:lumMod val="25000"/>
                  </a:schemeClr>
                </a:solidFill>
                <a:latin typeface="Abadi" panose="020B0604020104020204" pitchFamily="34" charset="0"/>
              </a:rPr>
              <a:t>The interactive map visualizations showed that launch sites are strategically located close to coastlines, which is beneficial for both safety and logistical reasons. Proximity to key infrastructure like highways and railways also supports efficient transportation and logistics.</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6" name="TextBox 5"/>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3"/>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the files and code is presented at the GitHub repository and the link is given below.</a:t>
            </a:r>
            <a:br>
              <a:rPr lang="en-US" sz="2200" dirty="0">
                <a:solidFill>
                  <a:schemeClr val="accent3">
                    <a:lumMod val="25000"/>
                  </a:schemeClr>
                </a:solidFill>
                <a:latin typeface="Abadi" panose="020B0604020104020204" pitchFamily="34" charset="0"/>
              </a:rPr>
            </a:br>
            <a:r>
              <a:rPr lang="en-US" sz="1600" dirty="0">
                <a:hlinkClick r:id="rId4"/>
              </a:rPr>
              <a:t>nasirarslan35/</a:t>
            </a:r>
            <a:r>
              <a:rPr lang="en-US" sz="1600" dirty="0" err="1">
                <a:hlinkClick r:id="rId4"/>
              </a:rPr>
              <a:t>IBM_capestone</a:t>
            </a:r>
            <a:r>
              <a:rPr lang="en-US" sz="1600" dirty="0">
                <a:hlinkClick r:id="rId4"/>
              </a:rPr>
              <a:t>: final </a:t>
            </a:r>
            <a:r>
              <a:rPr lang="en-US" sz="1600" dirty="0" err="1">
                <a:hlinkClick r:id="rId4"/>
              </a:rPr>
              <a:t>capestone</a:t>
            </a:r>
            <a:r>
              <a:rPr lang="en-US" sz="1600" dirty="0">
                <a:hlinkClick r:id="rId4"/>
              </a:rPr>
              <a:t> (github.com)</a:t>
            </a:r>
            <a:endParaRPr lang="en-US" sz="2200" dirty="0">
              <a:solidFill>
                <a:schemeClr val="accent3">
                  <a:lumMod val="25000"/>
                </a:schemeClr>
              </a:solidFill>
              <a:latin typeface="Abadi" panose="020B0604020104020204" pitchFamily="34" charset="0"/>
            </a:endParaRP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p:cNvSpPr txBox="1"/>
          <p:nvPr/>
        </p:nvSpPr>
        <p:spPr>
          <a:xfrm>
            <a:off x="770011" y="1373979"/>
            <a:ext cx="10104817" cy="534250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7200" dirty="0">
                <a:solidFill>
                  <a:srgbClr val="0B49CB"/>
                </a:solidFill>
                <a:latin typeface="Abadi"/>
              </a:rPr>
              <a:t>Executive Summary</a:t>
            </a:r>
          </a:p>
          <a:p>
            <a:pPr>
              <a:lnSpc>
                <a:spcPct val="120000"/>
              </a:lnSpc>
              <a:spcBef>
                <a:spcPts val="1400"/>
              </a:spcBef>
            </a:pPr>
            <a:r>
              <a:rPr lang="en-US" sz="7200" dirty="0">
                <a:solidFill>
                  <a:schemeClr val="accent3">
                    <a:lumMod val="25000"/>
                  </a:schemeClr>
                </a:solidFill>
                <a:latin typeface="Abadi"/>
              </a:rPr>
              <a:t>Data collection methodology:</a:t>
            </a:r>
          </a:p>
          <a:p>
            <a:pPr lvl="1">
              <a:lnSpc>
                <a:spcPct val="120000"/>
              </a:lnSpc>
              <a:spcBef>
                <a:spcPts val="1400"/>
              </a:spcBef>
            </a:pPr>
            <a:r>
              <a:rPr lang="en-US" sz="6400" dirty="0">
                <a:solidFill>
                  <a:schemeClr val="bg2">
                    <a:lumMod val="50000"/>
                  </a:schemeClr>
                </a:solidFill>
                <a:latin typeface="Abadi"/>
              </a:rPr>
              <a:t>The data for the SpaceX Falcon 9 launch analysis was collected using the SpaceX API for detailed launch information and web scraping techniques to gather additional payload data, ensuring comprehensive and structured datasets for further analysis</a:t>
            </a:r>
          </a:p>
          <a:p>
            <a:pPr lvl="1">
              <a:lnSpc>
                <a:spcPct val="120000"/>
              </a:lnSpc>
              <a:spcBef>
                <a:spcPts val="1400"/>
              </a:spcBef>
            </a:pPr>
            <a:r>
              <a:rPr lang="en-US" sz="7200" dirty="0">
                <a:solidFill>
                  <a:schemeClr val="accent3">
                    <a:lumMod val="25000"/>
                  </a:schemeClr>
                </a:solidFill>
                <a:latin typeface="Abadi"/>
              </a:rPr>
              <a:t>Perform data wrangling</a:t>
            </a:r>
          </a:p>
          <a:p>
            <a:pPr lvl="1">
              <a:lnSpc>
                <a:spcPct val="120000"/>
              </a:lnSpc>
              <a:spcBef>
                <a:spcPts val="1400"/>
              </a:spcBef>
            </a:pPr>
            <a:r>
              <a:rPr lang="en-US" sz="6400" dirty="0">
                <a:solidFill>
                  <a:schemeClr val="bg2">
                    <a:lumMod val="50000"/>
                  </a:schemeClr>
                </a:solidFill>
                <a:latin typeface="Abadi"/>
              </a:rPr>
              <a:t>The data wrangling consider the missing values with the mean, a data is conversion is performed for the Feature Engineering for the features which need to be selected also data for only rocket type Falcon 9 is used.</a:t>
            </a:r>
          </a:p>
          <a:p>
            <a:pPr>
              <a:lnSpc>
                <a:spcPct val="120000"/>
              </a:lnSpc>
              <a:spcBef>
                <a:spcPts val="1400"/>
              </a:spcBef>
            </a:pPr>
            <a:r>
              <a:rPr lang="en-US" sz="72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7200" dirty="0">
                <a:solidFill>
                  <a:schemeClr val="accent3">
                    <a:lumMod val="25000"/>
                  </a:schemeClr>
                </a:solidFill>
                <a:latin typeface="Abadi"/>
              </a:rPr>
              <a:t>Perform interactive visual analytics using Folium and </a:t>
            </a:r>
            <a:r>
              <a:rPr lang="en-US" sz="7200" dirty="0" err="1">
                <a:solidFill>
                  <a:schemeClr val="accent3">
                    <a:lumMod val="25000"/>
                  </a:schemeClr>
                </a:solidFill>
                <a:latin typeface="Abadi"/>
              </a:rPr>
              <a:t>Plotly</a:t>
            </a:r>
            <a:r>
              <a:rPr lang="en-US" sz="7200" dirty="0">
                <a:solidFill>
                  <a:schemeClr val="accent3">
                    <a:lumMod val="25000"/>
                  </a:schemeClr>
                </a:solidFill>
                <a:latin typeface="Abadi"/>
              </a:rPr>
              <a:t> Dash</a:t>
            </a:r>
          </a:p>
          <a:p>
            <a:pPr>
              <a:lnSpc>
                <a:spcPct val="120000"/>
              </a:lnSpc>
              <a:spcBef>
                <a:spcPts val="1400"/>
              </a:spcBef>
            </a:pPr>
            <a:r>
              <a:rPr lang="en-US" sz="7200" dirty="0">
                <a:solidFill>
                  <a:schemeClr val="accent3">
                    <a:lumMod val="25000"/>
                  </a:schemeClr>
                </a:solidFill>
                <a:latin typeface="Abadi"/>
              </a:rPr>
              <a:t>Perform predictive analysis using classification models</a:t>
            </a:r>
          </a:p>
          <a:p>
            <a:pPr lvl="1">
              <a:lnSpc>
                <a:spcPct val="120000"/>
              </a:lnSpc>
              <a:spcBef>
                <a:spcPts val="1400"/>
              </a:spcBef>
            </a:pPr>
            <a:r>
              <a:rPr lang="en-US" sz="6400" dirty="0">
                <a:solidFill>
                  <a:schemeClr val="bg2">
                    <a:lumMod val="50000"/>
                  </a:schemeClr>
                </a:solidFill>
                <a:latin typeface="Abadi"/>
              </a:rPr>
              <a:t>Classification models were built and tuned using </a:t>
            </a:r>
            <a:r>
              <a:rPr lang="en-US" sz="6400" dirty="0" err="1">
                <a:solidFill>
                  <a:schemeClr val="bg2">
                    <a:lumMod val="50000"/>
                  </a:schemeClr>
                </a:solidFill>
                <a:latin typeface="Abadi"/>
              </a:rPr>
              <a:t>GridSearchCV</a:t>
            </a:r>
            <a:r>
              <a:rPr lang="en-US" sz="6400" dirty="0">
                <a:solidFill>
                  <a:schemeClr val="bg2">
                    <a:lumMod val="50000"/>
                  </a:schemeClr>
                </a:solidFill>
                <a:latin typeface="Abadi"/>
              </a:rPr>
              <a:t> to find the best hyperparameters, and their performance was evaluated based on accuracy and confusion matrices, with the Decision Tree model achieving the highest accuracy</a:t>
            </a:r>
            <a:endParaRPr lang="en-US" sz="7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Data Collection through API and </a:t>
            </a:r>
            <a:r>
              <a:rPr lang="en-US" sz="2200" dirty="0" err="1">
                <a:solidFill>
                  <a:schemeClr val="accent3">
                    <a:lumMod val="25000"/>
                  </a:schemeClr>
                </a:solidFill>
                <a:latin typeface="Abadi" panose="020B0604020104020204" pitchFamily="34" charset="0"/>
              </a:rPr>
              <a:t>WebScraping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API Request: We used the SpaceX API to fetch detailed data on Falcon 9 launches, including launch dates, payload masses, and landing outcomes.</a:t>
            </a:r>
          </a:p>
          <a:p>
            <a:pPr>
              <a:lnSpc>
                <a:spcPct val="100000"/>
              </a:lnSpc>
              <a:spcBef>
                <a:spcPts val="1400"/>
              </a:spcBef>
            </a:pPr>
            <a:r>
              <a:rPr lang="en-US" sz="2200" dirty="0">
                <a:solidFill>
                  <a:schemeClr val="accent3">
                    <a:lumMod val="25000"/>
                  </a:schemeClr>
                </a:solidFill>
                <a:latin typeface="Abadi" panose="020B0604020104020204" pitchFamily="34" charset="0"/>
              </a:rPr>
              <a:t>GET Request: The data was obtained by sending a GET request to the SpaceX API endpoint.</a:t>
            </a:r>
          </a:p>
          <a:p>
            <a:pPr>
              <a:lnSpc>
                <a:spcPct val="100000"/>
              </a:lnSpc>
              <a:spcBef>
                <a:spcPts val="1400"/>
              </a:spcBef>
            </a:pPr>
            <a:r>
              <a:rPr lang="en-US" sz="2200" dirty="0">
                <a:solidFill>
                  <a:schemeClr val="accent3">
                    <a:lumMod val="25000"/>
                  </a:schemeClr>
                </a:solidFill>
                <a:latin typeface="Abadi" panose="020B0604020104020204" pitchFamily="34" charset="0"/>
              </a:rPr>
              <a:t>Data Parsing: The response data was parsed and converted into a structured format for further processing.</a:t>
            </a:r>
          </a:p>
          <a:p>
            <a:pPr>
              <a:lnSpc>
                <a:spcPct val="100000"/>
              </a:lnSpc>
              <a:spcBef>
                <a:spcPts val="1400"/>
              </a:spcBef>
            </a:pPr>
            <a:r>
              <a:rPr lang="en-US" sz="2200" dirty="0">
                <a:solidFill>
                  <a:schemeClr val="accent3">
                    <a:lumMod val="25000"/>
                  </a:schemeClr>
                </a:solidFill>
                <a:latin typeface="Abadi" panose="020B0604020104020204" pitchFamily="34" charset="0"/>
              </a:rPr>
              <a:t>Handling Missing Values: We handled missing values by replacing them with appropriate statistical measures (e.g., mean).You need to present your data collection process use key phrases and flowcharts</a:t>
            </a:r>
          </a:p>
          <a:p>
            <a:pPr marL="0" indent="0">
              <a:buNone/>
            </a:pPr>
            <a:endParaRPr lang="en-US" dirty="0"/>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panose="020F0502020204030204"/>
            </a:endParaRPr>
          </a:p>
        </p:txBody>
      </p:sp>
      <p:sp>
        <p:nvSpPr>
          <p:cNvPr id="3" name="Text Placeholder 2"/>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response = </a:t>
            </a:r>
            <a:r>
              <a:rPr lang="en-US" sz="2200" dirty="0" err="1">
                <a:solidFill>
                  <a:schemeClr val="accent3">
                    <a:lumMod val="25000"/>
                  </a:schemeClr>
                </a:solidFill>
                <a:latin typeface="Abadi" panose="020B0604020104020204" pitchFamily="34" charset="0"/>
              </a:rPr>
              <a:t>requests.get</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static_json_url</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data = </a:t>
            </a:r>
            <a:r>
              <a:rPr lang="en-US" sz="2200" dirty="0" err="1">
                <a:solidFill>
                  <a:schemeClr val="accent3">
                    <a:lumMod val="25000"/>
                  </a:schemeClr>
                </a:solidFill>
                <a:latin typeface="Abadi" panose="020B0604020104020204" pitchFamily="34" charset="0"/>
              </a:rPr>
              <a:t>pd.json_normalize</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response.json</a:t>
            </a:r>
            <a:r>
              <a:rPr lang="en-US"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a:endParaRPr>
          </a:p>
          <a:p>
            <a:pPr>
              <a:lnSpc>
                <a:spcPct val="100000"/>
              </a:lnSpc>
              <a:spcBef>
                <a:spcPts val="1400"/>
              </a:spcBef>
            </a:pPr>
            <a:r>
              <a:rPr lang="en-US" sz="1600" dirty="0" err="1">
                <a:hlinkClick r:id="rId3"/>
              </a:rPr>
              <a:t>IBM_capestone</a:t>
            </a:r>
            <a:r>
              <a:rPr lang="en-US" sz="1600" dirty="0">
                <a:hlinkClick r:id="rId3"/>
              </a:rPr>
              <a:t>/M1-jupyter-labs-spacex-data-collection-api.ipynb at develop · nasirarslan35/</a:t>
            </a:r>
            <a:r>
              <a:rPr lang="en-US" sz="1600" dirty="0" err="1">
                <a:hlinkClick r:id="rId3"/>
              </a:rPr>
              <a:t>IBM_capestone</a:t>
            </a:r>
            <a:r>
              <a:rPr lang="en-US" sz="1600" dirty="0">
                <a:hlinkClick r:id="rId3"/>
              </a:rPr>
              <a:t> (github.com)</a:t>
            </a:r>
            <a:endParaRPr lang="en-US" dirty="0"/>
          </a:p>
          <a:p>
            <a:endParaRPr lang="en-US" dirty="0"/>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descr="A diagram of a process">
            <a:extLst>
              <a:ext uri="{FF2B5EF4-FFF2-40B4-BE49-F238E27FC236}">
                <a16:creationId xmlns:a16="http://schemas.microsoft.com/office/drawing/2014/main" id="{F646C7AB-B0F2-E3B1-3E11-9BD910F07E3F}"/>
              </a:ext>
            </a:extLst>
          </p:cNvPr>
          <p:cNvPicPr>
            <a:picLocks noChangeAspect="1"/>
          </p:cNvPicPr>
          <p:nvPr/>
        </p:nvPicPr>
        <p:blipFill>
          <a:blip r:embed="rId4"/>
          <a:stretch>
            <a:fillRect/>
          </a:stretch>
        </p:blipFill>
        <p:spPr>
          <a:xfrm>
            <a:off x="5942836" y="1792289"/>
            <a:ext cx="5428425" cy="420687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p:cNvSpPr>
            <a:spLocks noGrp="1"/>
          </p:cNvSpPr>
          <p:nvPr>
            <p:ph type="body" sz="half" idx="4294967295"/>
          </p:nvPr>
        </p:nvSpPr>
        <p:spPr>
          <a:xfrm>
            <a:off x="922411" y="1792288"/>
            <a:ext cx="3932238" cy="4118655"/>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Use Requests and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Library</a:t>
            </a:r>
          </a:p>
          <a:p>
            <a:pPr>
              <a:lnSpc>
                <a:spcPct val="100000"/>
              </a:lnSpc>
              <a:spcBef>
                <a:spcPts val="1400"/>
              </a:spcBef>
            </a:pPr>
            <a:r>
              <a:rPr lang="en-US" sz="2200" dirty="0">
                <a:solidFill>
                  <a:schemeClr val="accent3">
                    <a:lumMod val="25000"/>
                  </a:schemeClr>
                </a:solidFill>
                <a:latin typeface="Abadi"/>
              </a:rPr>
              <a:t>response = </a:t>
            </a:r>
            <a:r>
              <a:rPr lang="en-US" sz="2200" dirty="0" err="1">
                <a:solidFill>
                  <a:schemeClr val="accent3">
                    <a:lumMod val="25000"/>
                  </a:schemeClr>
                </a:solidFill>
                <a:latin typeface="Abadi"/>
              </a:rPr>
              <a:t>requests.get</a:t>
            </a:r>
            <a:r>
              <a:rPr lang="en-US" sz="2200" dirty="0">
                <a:solidFill>
                  <a:schemeClr val="accent3">
                    <a:lumMod val="25000"/>
                  </a:schemeClr>
                </a:solidFill>
                <a:latin typeface="Abadi"/>
              </a:rPr>
              <a:t>(</a:t>
            </a:r>
            <a:r>
              <a:rPr lang="en-US" sz="2200" dirty="0" err="1">
                <a:solidFill>
                  <a:schemeClr val="accent3">
                    <a:lumMod val="25000"/>
                  </a:schemeClr>
                </a:solidFill>
                <a:latin typeface="Abadi"/>
              </a:rPr>
              <a:t>static_url</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soup =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a:t>
            </a:r>
            <a:r>
              <a:rPr lang="en-US" sz="2200" dirty="0" err="1">
                <a:solidFill>
                  <a:schemeClr val="accent3">
                    <a:lumMod val="25000"/>
                  </a:schemeClr>
                </a:solidFill>
                <a:latin typeface="Abadi"/>
              </a:rPr>
              <a:t>response.text</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html.parser</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dirty="0" err="1">
                <a:hlinkClick r:id="rId3"/>
              </a:rPr>
              <a:t>IBM_capestone</a:t>
            </a:r>
            <a:r>
              <a:rPr lang="en-US" sz="1600" dirty="0">
                <a:hlinkClick r:id="rId3"/>
              </a:rPr>
              <a:t>/M1-jupyter-labs-webscraping.ipynb at develop · nasirarslan35/</a:t>
            </a:r>
            <a:r>
              <a:rPr lang="en-US" sz="1600" dirty="0" err="1">
                <a:hlinkClick r:id="rId3"/>
              </a:rPr>
              <a:t>IBM_capestone</a:t>
            </a:r>
            <a:r>
              <a:rPr lang="en-US" sz="1600" dirty="0">
                <a:hlinkClick r:id="rId3"/>
              </a:rPr>
              <a:t> (github.com)</a:t>
            </a: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p:cNvSpPr txBox="1"/>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panose="020F0502020204030204"/>
            </a:endParaRPr>
          </a:p>
        </p:txBody>
      </p:sp>
      <p:pic>
        <p:nvPicPr>
          <p:cNvPr id="7" name="Picture 6" descr="A diagram of a flowchart">
            <a:extLst>
              <a:ext uri="{FF2B5EF4-FFF2-40B4-BE49-F238E27FC236}">
                <a16:creationId xmlns:a16="http://schemas.microsoft.com/office/drawing/2014/main" id="{D8798FAA-0E2D-BF53-1AD6-3F6E88969E47}"/>
              </a:ext>
            </a:extLst>
          </p:cNvPr>
          <p:cNvPicPr>
            <a:picLocks noChangeAspect="1"/>
          </p:cNvPicPr>
          <p:nvPr/>
        </p:nvPicPr>
        <p:blipFill>
          <a:blip r:embed="rId4"/>
          <a:stretch>
            <a:fillRect/>
          </a:stretch>
        </p:blipFill>
        <p:spPr>
          <a:xfrm>
            <a:off x="5104398" y="1598888"/>
            <a:ext cx="6688431" cy="4426685"/>
          </a:xfrm>
          <a:prstGeom prst="rect">
            <a:avLst/>
          </a:prstGeom>
        </p:spPr>
      </p:pic>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TotalTime>
  <Words>4789</Words>
  <Application>Microsoft Office PowerPoint</Application>
  <PresentationFormat>Widescreen</PresentationFormat>
  <Paragraphs>370</Paragraphs>
  <Slides>51</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Nasir Arslan Cheema</cp:lastModifiedBy>
  <cp:revision>203</cp:revision>
  <dcterms:created xsi:type="dcterms:W3CDTF">2021-04-29T18:58:00Z</dcterms:created>
  <dcterms:modified xsi:type="dcterms:W3CDTF">2024-05-25T01:56:05Z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0E727723E82C4F14A8E830ACEBE87183</vt:lpwstr>
  </property>
  <property fmtid="{D5CDD505-2E9C-101B-9397-08002B2CF9AE}" pid="4" name="KSOProductBuildVer">
    <vt:lpwstr>1033-11.2.0.11156</vt:lpwstr>
  </property>
</Properties>
</file>